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</p:sldIdLst>
  <p:sldSz cx="6858000" cy="9906000" type="A4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6220"/>
    <a:srgbClr val="8806CE"/>
    <a:srgbClr val="D570DF"/>
    <a:srgbClr val="3FE0D0"/>
    <a:srgbClr val="FFDE59"/>
    <a:srgbClr val="E7E9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57AB85B-473C-4E2E-8965-37771E8BB8CA}" v="30" dt="2024-07-23T19:50:42.39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99" d="100"/>
          <a:sy n="99" d="100"/>
        </p:scale>
        <p:origin x="1733" y="-26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uriel Renard" userId="ced0ba80-8a71-4178-abb0-fcf8f506df31" providerId="ADAL" clId="{957AB85B-473C-4E2E-8965-37771E8BB8CA}"/>
    <pc:docChg chg="undo redo custSel addSld modSld">
      <pc:chgData name="Muriel Renard" userId="ced0ba80-8a71-4178-abb0-fcf8f506df31" providerId="ADAL" clId="{957AB85B-473C-4E2E-8965-37771E8BB8CA}" dt="2024-07-23T19:51:44.873" v="767" actId="1076"/>
      <pc:docMkLst>
        <pc:docMk/>
      </pc:docMkLst>
      <pc:sldChg chg="addSp modSp mod">
        <pc:chgData name="Muriel Renard" userId="ced0ba80-8a71-4178-abb0-fcf8f506df31" providerId="ADAL" clId="{957AB85B-473C-4E2E-8965-37771E8BB8CA}" dt="2024-07-23T19:30:34.534" v="371" actId="20577"/>
        <pc:sldMkLst>
          <pc:docMk/>
          <pc:sldMk cId="104073234" sldId="256"/>
        </pc:sldMkLst>
        <pc:spChg chg="add mod">
          <ac:chgData name="Muriel Renard" userId="ced0ba80-8a71-4178-abb0-fcf8f506df31" providerId="ADAL" clId="{957AB85B-473C-4E2E-8965-37771E8BB8CA}" dt="2024-07-23T19:18:59.213" v="216" actId="1076"/>
          <ac:spMkLst>
            <pc:docMk/>
            <pc:sldMk cId="104073234" sldId="256"/>
            <ac:spMk id="33" creationId="{66DBC46E-25A4-285C-FB40-0B9435034753}"/>
          </ac:spMkLst>
        </pc:spChg>
        <pc:spChg chg="add mod">
          <ac:chgData name="Muriel Renard" userId="ced0ba80-8a71-4178-abb0-fcf8f506df31" providerId="ADAL" clId="{957AB85B-473C-4E2E-8965-37771E8BB8CA}" dt="2024-07-23T09:28:54.720" v="115" actId="20577"/>
          <ac:spMkLst>
            <pc:docMk/>
            <pc:sldMk cId="104073234" sldId="256"/>
            <ac:spMk id="34" creationId="{3BF910B5-2413-0F05-83E9-138EF22A252F}"/>
          </ac:spMkLst>
        </pc:spChg>
        <pc:spChg chg="add mod">
          <ac:chgData name="Muriel Renard" userId="ced0ba80-8a71-4178-abb0-fcf8f506df31" providerId="ADAL" clId="{957AB85B-473C-4E2E-8965-37771E8BB8CA}" dt="2024-07-23T09:29:22.954" v="120" actId="208"/>
          <ac:spMkLst>
            <pc:docMk/>
            <pc:sldMk cId="104073234" sldId="256"/>
            <ac:spMk id="35" creationId="{ED3ECAE5-D3B3-21C1-D0EE-10547F3BA8EB}"/>
          </ac:spMkLst>
        </pc:spChg>
        <pc:spChg chg="add mod">
          <ac:chgData name="Muriel Renard" userId="ced0ba80-8a71-4178-abb0-fcf8f506df31" providerId="ADAL" clId="{957AB85B-473C-4E2E-8965-37771E8BB8CA}" dt="2024-07-23T09:29:38.686" v="123" actId="208"/>
          <ac:spMkLst>
            <pc:docMk/>
            <pc:sldMk cId="104073234" sldId="256"/>
            <ac:spMk id="36" creationId="{45D7EEB6-46E4-21AB-ABAC-F7313CA4DBB5}"/>
          </ac:spMkLst>
        </pc:spChg>
        <pc:graphicFrameChg chg="modGraphic">
          <ac:chgData name="Muriel Renard" userId="ced0ba80-8a71-4178-abb0-fcf8f506df31" providerId="ADAL" clId="{957AB85B-473C-4E2E-8965-37771E8BB8CA}" dt="2024-07-23T19:30:34.534" v="371" actId="20577"/>
          <ac:graphicFrameMkLst>
            <pc:docMk/>
            <pc:sldMk cId="104073234" sldId="256"/>
            <ac:graphicFrameMk id="16" creationId="{8603BA64-9906-FA64-F9E3-E8EDF345AD35}"/>
          </ac:graphicFrameMkLst>
        </pc:graphicFrameChg>
        <pc:graphicFrameChg chg="modGraphic">
          <ac:chgData name="Muriel Renard" userId="ced0ba80-8a71-4178-abb0-fcf8f506df31" providerId="ADAL" clId="{957AB85B-473C-4E2E-8965-37771E8BB8CA}" dt="2024-07-23T19:30:26.660" v="368" actId="20577"/>
          <ac:graphicFrameMkLst>
            <pc:docMk/>
            <pc:sldMk cId="104073234" sldId="256"/>
            <ac:graphicFrameMk id="23" creationId="{23508F53-7251-6246-FD8F-E6A9B18CFC55}"/>
          </ac:graphicFrameMkLst>
        </pc:graphicFrameChg>
        <pc:picChg chg="mod">
          <ac:chgData name="Muriel Renard" userId="ced0ba80-8a71-4178-abb0-fcf8f506df31" providerId="ADAL" clId="{957AB85B-473C-4E2E-8965-37771E8BB8CA}" dt="2024-07-23T09:17:52.972" v="88" actId="1076"/>
          <ac:picMkLst>
            <pc:docMk/>
            <pc:sldMk cId="104073234" sldId="256"/>
            <ac:picMk id="14" creationId="{BD816E88-BEA5-04A6-14F3-272F4F12F9D7}"/>
          </ac:picMkLst>
        </pc:picChg>
        <pc:picChg chg="mod">
          <ac:chgData name="Muriel Renard" userId="ced0ba80-8a71-4178-abb0-fcf8f506df31" providerId="ADAL" clId="{957AB85B-473C-4E2E-8965-37771E8BB8CA}" dt="2024-07-23T09:17:46.383" v="87" actId="1076"/>
          <ac:picMkLst>
            <pc:docMk/>
            <pc:sldMk cId="104073234" sldId="256"/>
            <ac:picMk id="19" creationId="{00C12155-860E-F7A2-6289-E8FA7D3DE71A}"/>
          </ac:picMkLst>
        </pc:picChg>
        <pc:picChg chg="mod">
          <ac:chgData name="Muriel Renard" userId="ced0ba80-8a71-4178-abb0-fcf8f506df31" providerId="ADAL" clId="{957AB85B-473C-4E2E-8965-37771E8BB8CA}" dt="2024-07-23T09:17:33.412" v="86" actId="1076"/>
          <ac:picMkLst>
            <pc:docMk/>
            <pc:sldMk cId="104073234" sldId="256"/>
            <ac:picMk id="32" creationId="{3CBA0385-3175-B881-603C-74AD4A5908AA}"/>
          </ac:picMkLst>
        </pc:picChg>
      </pc:sldChg>
      <pc:sldChg chg="addSp delSp modSp new mod">
        <pc:chgData name="Muriel Renard" userId="ced0ba80-8a71-4178-abb0-fcf8f506df31" providerId="ADAL" clId="{957AB85B-473C-4E2E-8965-37771E8BB8CA}" dt="2024-07-23T19:33:01.376" v="388" actId="1076"/>
        <pc:sldMkLst>
          <pc:docMk/>
          <pc:sldMk cId="3099294382" sldId="257"/>
        </pc:sldMkLst>
        <pc:spChg chg="add mod">
          <ac:chgData name="Muriel Renard" userId="ced0ba80-8a71-4178-abb0-fcf8f506df31" providerId="ADAL" clId="{957AB85B-473C-4E2E-8965-37771E8BB8CA}" dt="2024-07-23T19:23:18.184" v="274" actId="1076"/>
          <ac:spMkLst>
            <pc:docMk/>
            <pc:sldMk cId="3099294382" sldId="257"/>
            <ac:spMk id="2" creationId="{02595F3B-09FA-F625-DA72-D10329D879F7}"/>
          </ac:spMkLst>
        </pc:spChg>
        <pc:spChg chg="del">
          <ac:chgData name="Muriel Renard" userId="ced0ba80-8a71-4178-abb0-fcf8f506df31" providerId="ADAL" clId="{957AB85B-473C-4E2E-8965-37771E8BB8CA}" dt="2024-07-23T14:53:07.847" v="125" actId="478"/>
          <ac:spMkLst>
            <pc:docMk/>
            <pc:sldMk cId="3099294382" sldId="257"/>
            <ac:spMk id="2" creationId="{1588111C-C304-5440-1D7D-D4BC15D22339}"/>
          </ac:spMkLst>
        </pc:spChg>
        <pc:spChg chg="del">
          <ac:chgData name="Muriel Renard" userId="ced0ba80-8a71-4178-abb0-fcf8f506df31" providerId="ADAL" clId="{957AB85B-473C-4E2E-8965-37771E8BB8CA}" dt="2024-07-23T14:53:10.041" v="126" actId="478"/>
          <ac:spMkLst>
            <pc:docMk/>
            <pc:sldMk cId="3099294382" sldId="257"/>
            <ac:spMk id="3" creationId="{0DCC0D96-1A9C-E98C-1E39-0543947EDD15}"/>
          </ac:spMkLst>
        </pc:spChg>
        <pc:spChg chg="add mod">
          <ac:chgData name="Muriel Renard" userId="ced0ba80-8a71-4178-abb0-fcf8f506df31" providerId="ADAL" clId="{957AB85B-473C-4E2E-8965-37771E8BB8CA}" dt="2024-07-23T19:17:00.700" v="170" actId="14100"/>
          <ac:spMkLst>
            <pc:docMk/>
            <pc:sldMk cId="3099294382" sldId="257"/>
            <ac:spMk id="3" creationId="{AC0FC33F-F510-3AC7-E23E-6BB3D1218D14}"/>
          </ac:spMkLst>
        </pc:spChg>
        <pc:spChg chg="add mod">
          <ac:chgData name="Muriel Renard" userId="ced0ba80-8a71-4178-abb0-fcf8f506df31" providerId="ADAL" clId="{957AB85B-473C-4E2E-8965-37771E8BB8CA}" dt="2024-07-23T14:53:33.910" v="129" actId="14100"/>
          <ac:spMkLst>
            <pc:docMk/>
            <pc:sldMk cId="3099294382" sldId="257"/>
            <ac:spMk id="5" creationId="{8134B574-1155-F1FE-63F0-474B71008BB4}"/>
          </ac:spMkLst>
        </pc:spChg>
        <pc:spChg chg="add mod">
          <ac:chgData name="Muriel Renard" userId="ced0ba80-8a71-4178-abb0-fcf8f506df31" providerId="ADAL" clId="{957AB85B-473C-4E2E-8965-37771E8BB8CA}" dt="2024-07-23T19:15:19.323" v="154" actId="208"/>
          <ac:spMkLst>
            <pc:docMk/>
            <pc:sldMk cId="3099294382" sldId="257"/>
            <ac:spMk id="5" creationId="{AB05C8FC-CBD9-1A9D-B7DF-A2A0E920A1D4}"/>
          </ac:spMkLst>
        </pc:spChg>
        <pc:spChg chg="add mod">
          <ac:chgData name="Muriel Renard" userId="ced0ba80-8a71-4178-abb0-fcf8f506df31" providerId="ADAL" clId="{957AB85B-473C-4E2E-8965-37771E8BB8CA}" dt="2024-07-23T14:53:33.910" v="129" actId="14100"/>
          <ac:spMkLst>
            <pc:docMk/>
            <pc:sldMk cId="3099294382" sldId="257"/>
            <ac:spMk id="6" creationId="{86919F3E-0599-0AC3-3CD9-8A053F26DFEC}"/>
          </ac:spMkLst>
        </pc:spChg>
        <pc:spChg chg="add mod">
          <ac:chgData name="Muriel Renard" userId="ced0ba80-8a71-4178-abb0-fcf8f506df31" providerId="ADAL" clId="{957AB85B-473C-4E2E-8965-37771E8BB8CA}" dt="2024-07-23T14:53:33.910" v="129" actId="14100"/>
          <ac:spMkLst>
            <pc:docMk/>
            <pc:sldMk cId="3099294382" sldId="257"/>
            <ac:spMk id="7" creationId="{1595E1EC-96CA-68FA-83E8-B316A138756D}"/>
          </ac:spMkLst>
        </pc:spChg>
        <pc:spChg chg="add mod">
          <ac:chgData name="Muriel Renard" userId="ced0ba80-8a71-4178-abb0-fcf8f506df31" providerId="ADAL" clId="{957AB85B-473C-4E2E-8965-37771E8BB8CA}" dt="2024-07-23T14:53:33.910" v="129" actId="14100"/>
          <ac:spMkLst>
            <pc:docMk/>
            <pc:sldMk cId="3099294382" sldId="257"/>
            <ac:spMk id="8" creationId="{89B766C7-EA99-51FE-90B8-B0FA368CF59E}"/>
          </ac:spMkLst>
        </pc:spChg>
        <pc:spChg chg="add mod">
          <ac:chgData name="Muriel Renard" userId="ced0ba80-8a71-4178-abb0-fcf8f506df31" providerId="ADAL" clId="{957AB85B-473C-4E2E-8965-37771E8BB8CA}" dt="2024-07-23T14:53:33.910" v="129" actId="14100"/>
          <ac:spMkLst>
            <pc:docMk/>
            <pc:sldMk cId="3099294382" sldId="257"/>
            <ac:spMk id="9" creationId="{BB67302B-A068-D0D9-2BF2-22B7E9DA5041}"/>
          </ac:spMkLst>
        </pc:spChg>
        <pc:spChg chg="add mod">
          <ac:chgData name="Muriel Renard" userId="ced0ba80-8a71-4178-abb0-fcf8f506df31" providerId="ADAL" clId="{957AB85B-473C-4E2E-8965-37771E8BB8CA}" dt="2024-07-23T19:18:02.333" v="175" actId="208"/>
          <ac:spMkLst>
            <pc:docMk/>
            <pc:sldMk cId="3099294382" sldId="257"/>
            <ac:spMk id="10" creationId="{4668826E-3766-1424-B9C6-D3F9BF1D5FDA}"/>
          </ac:spMkLst>
        </pc:spChg>
        <pc:spChg chg="add mod">
          <ac:chgData name="Muriel Renard" userId="ced0ba80-8a71-4178-abb0-fcf8f506df31" providerId="ADAL" clId="{957AB85B-473C-4E2E-8965-37771E8BB8CA}" dt="2024-07-23T14:53:33.910" v="129" actId="14100"/>
          <ac:spMkLst>
            <pc:docMk/>
            <pc:sldMk cId="3099294382" sldId="257"/>
            <ac:spMk id="10" creationId="{7274FE63-F15B-A3C4-D4FD-41EC4533CE3D}"/>
          </ac:spMkLst>
        </pc:spChg>
        <pc:spChg chg="add mod">
          <ac:chgData name="Muriel Renard" userId="ced0ba80-8a71-4178-abb0-fcf8f506df31" providerId="ADAL" clId="{957AB85B-473C-4E2E-8965-37771E8BB8CA}" dt="2024-07-23T19:17:57.442" v="174" actId="208"/>
          <ac:spMkLst>
            <pc:docMk/>
            <pc:sldMk cId="3099294382" sldId="257"/>
            <ac:spMk id="11" creationId="{3C236465-8E02-7750-D970-F0D07738A59E}"/>
          </ac:spMkLst>
        </pc:spChg>
        <pc:spChg chg="add mod">
          <ac:chgData name="Muriel Renard" userId="ced0ba80-8a71-4178-abb0-fcf8f506df31" providerId="ADAL" clId="{957AB85B-473C-4E2E-8965-37771E8BB8CA}" dt="2024-07-23T14:53:33.910" v="129" actId="14100"/>
          <ac:spMkLst>
            <pc:docMk/>
            <pc:sldMk cId="3099294382" sldId="257"/>
            <ac:spMk id="11" creationId="{AC07A211-6351-19EE-62B1-F41A59AACED4}"/>
          </ac:spMkLst>
        </pc:spChg>
        <pc:spChg chg="add mod">
          <ac:chgData name="Muriel Renard" userId="ced0ba80-8a71-4178-abb0-fcf8f506df31" providerId="ADAL" clId="{957AB85B-473C-4E2E-8965-37771E8BB8CA}" dt="2024-07-23T14:53:33.910" v="129" actId="14100"/>
          <ac:spMkLst>
            <pc:docMk/>
            <pc:sldMk cId="3099294382" sldId="257"/>
            <ac:spMk id="12" creationId="{BA9546DD-6B32-BC61-6EBD-011DB9748267}"/>
          </ac:spMkLst>
        </pc:spChg>
        <pc:spChg chg="add mod">
          <ac:chgData name="Muriel Renard" userId="ced0ba80-8a71-4178-abb0-fcf8f506df31" providerId="ADAL" clId="{957AB85B-473C-4E2E-8965-37771E8BB8CA}" dt="2024-07-23T14:53:33.910" v="129" actId="14100"/>
          <ac:spMkLst>
            <pc:docMk/>
            <pc:sldMk cId="3099294382" sldId="257"/>
            <ac:spMk id="13" creationId="{16AC4354-9F09-4454-4352-F8442822CF38}"/>
          </ac:spMkLst>
        </pc:spChg>
        <pc:spChg chg="add mod">
          <ac:chgData name="Muriel Renard" userId="ced0ba80-8a71-4178-abb0-fcf8f506df31" providerId="ADAL" clId="{957AB85B-473C-4E2E-8965-37771E8BB8CA}" dt="2024-07-23T14:53:33.910" v="129" actId="14100"/>
          <ac:spMkLst>
            <pc:docMk/>
            <pc:sldMk cId="3099294382" sldId="257"/>
            <ac:spMk id="14" creationId="{3DECF535-8D4B-6F4F-03D4-4251A729D8CA}"/>
          </ac:spMkLst>
        </pc:spChg>
        <pc:spChg chg="add mod">
          <ac:chgData name="Muriel Renard" userId="ced0ba80-8a71-4178-abb0-fcf8f506df31" providerId="ADAL" clId="{957AB85B-473C-4E2E-8965-37771E8BB8CA}" dt="2024-07-23T14:53:33.910" v="129" actId="14100"/>
          <ac:spMkLst>
            <pc:docMk/>
            <pc:sldMk cId="3099294382" sldId="257"/>
            <ac:spMk id="15" creationId="{0D0B69CA-363D-1C65-12E6-E8191A3D28F8}"/>
          </ac:spMkLst>
        </pc:spChg>
        <pc:spChg chg="add mod">
          <ac:chgData name="Muriel Renard" userId="ced0ba80-8a71-4178-abb0-fcf8f506df31" providerId="ADAL" clId="{957AB85B-473C-4E2E-8965-37771E8BB8CA}" dt="2024-07-23T14:53:33.910" v="129" actId="14100"/>
          <ac:spMkLst>
            <pc:docMk/>
            <pc:sldMk cId="3099294382" sldId="257"/>
            <ac:spMk id="16" creationId="{F24D7421-5F5D-E802-C120-FC3AF1679421}"/>
          </ac:spMkLst>
        </pc:spChg>
        <pc:spChg chg="add mod">
          <ac:chgData name="Muriel Renard" userId="ced0ba80-8a71-4178-abb0-fcf8f506df31" providerId="ADAL" clId="{957AB85B-473C-4E2E-8965-37771E8BB8CA}" dt="2024-07-23T14:53:33.910" v="129" actId="14100"/>
          <ac:spMkLst>
            <pc:docMk/>
            <pc:sldMk cId="3099294382" sldId="257"/>
            <ac:spMk id="17" creationId="{1AE3B732-C4CC-3444-425F-45984E613927}"/>
          </ac:spMkLst>
        </pc:spChg>
        <pc:spChg chg="add mod">
          <ac:chgData name="Muriel Renard" userId="ced0ba80-8a71-4178-abb0-fcf8f506df31" providerId="ADAL" clId="{957AB85B-473C-4E2E-8965-37771E8BB8CA}" dt="2024-07-23T14:53:33.910" v="129" actId="14100"/>
          <ac:spMkLst>
            <pc:docMk/>
            <pc:sldMk cId="3099294382" sldId="257"/>
            <ac:spMk id="18" creationId="{5817373D-0F42-6A31-287C-E7500D272D7E}"/>
          </ac:spMkLst>
        </pc:spChg>
        <pc:spChg chg="add mod">
          <ac:chgData name="Muriel Renard" userId="ced0ba80-8a71-4178-abb0-fcf8f506df31" providerId="ADAL" clId="{957AB85B-473C-4E2E-8965-37771E8BB8CA}" dt="2024-07-23T14:53:33.910" v="129" actId="14100"/>
          <ac:spMkLst>
            <pc:docMk/>
            <pc:sldMk cId="3099294382" sldId="257"/>
            <ac:spMk id="19" creationId="{62BB6FFE-8611-6140-C42C-8B80A749AD18}"/>
          </ac:spMkLst>
        </pc:spChg>
        <pc:spChg chg="add mod">
          <ac:chgData name="Muriel Renard" userId="ced0ba80-8a71-4178-abb0-fcf8f506df31" providerId="ADAL" clId="{957AB85B-473C-4E2E-8965-37771E8BB8CA}" dt="2024-07-23T19:23:09.892" v="272"/>
          <ac:spMkLst>
            <pc:docMk/>
            <pc:sldMk cId="3099294382" sldId="257"/>
            <ac:spMk id="19" creationId="{7E8E6F15-A155-013A-5B5E-869415EE3047}"/>
          </ac:spMkLst>
        </pc:spChg>
        <pc:spChg chg="add mod">
          <ac:chgData name="Muriel Renard" userId="ced0ba80-8a71-4178-abb0-fcf8f506df31" providerId="ADAL" clId="{957AB85B-473C-4E2E-8965-37771E8BB8CA}" dt="2024-07-23T14:53:33.910" v="129" actId="14100"/>
          <ac:spMkLst>
            <pc:docMk/>
            <pc:sldMk cId="3099294382" sldId="257"/>
            <ac:spMk id="20" creationId="{D423F204-81BF-E751-98C4-8C29BEC3ED93}"/>
          </ac:spMkLst>
        </pc:spChg>
        <pc:spChg chg="add mod">
          <ac:chgData name="Muriel Renard" userId="ced0ba80-8a71-4178-abb0-fcf8f506df31" providerId="ADAL" clId="{957AB85B-473C-4E2E-8965-37771E8BB8CA}" dt="2024-07-23T14:53:33.910" v="129" actId="14100"/>
          <ac:spMkLst>
            <pc:docMk/>
            <pc:sldMk cId="3099294382" sldId="257"/>
            <ac:spMk id="21" creationId="{020514A1-B93B-D44C-8100-0CFC6929E777}"/>
          </ac:spMkLst>
        </pc:spChg>
        <pc:spChg chg="add mod">
          <ac:chgData name="Muriel Renard" userId="ced0ba80-8a71-4178-abb0-fcf8f506df31" providerId="ADAL" clId="{957AB85B-473C-4E2E-8965-37771E8BB8CA}" dt="2024-07-23T19:23:09.892" v="272"/>
          <ac:spMkLst>
            <pc:docMk/>
            <pc:sldMk cId="3099294382" sldId="257"/>
            <ac:spMk id="21" creationId="{A4C71075-F130-5377-2AFA-9FB8034E1035}"/>
          </ac:spMkLst>
        </pc:spChg>
        <pc:spChg chg="add mod">
          <ac:chgData name="Muriel Renard" userId="ced0ba80-8a71-4178-abb0-fcf8f506df31" providerId="ADAL" clId="{957AB85B-473C-4E2E-8965-37771E8BB8CA}" dt="2024-07-23T14:53:33.910" v="129" actId="14100"/>
          <ac:spMkLst>
            <pc:docMk/>
            <pc:sldMk cId="3099294382" sldId="257"/>
            <ac:spMk id="22" creationId="{CDB16C24-3FD1-D345-AA0E-52BBAF810C01}"/>
          </ac:spMkLst>
        </pc:spChg>
        <pc:spChg chg="add mod">
          <ac:chgData name="Muriel Renard" userId="ced0ba80-8a71-4178-abb0-fcf8f506df31" providerId="ADAL" clId="{957AB85B-473C-4E2E-8965-37771E8BB8CA}" dt="2024-07-23T14:53:33.910" v="129" actId="14100"/>
          <ac:spMkLst>
            <pc:docMk/>
            <pc:sldMk cId="3099294382" sldId="257"/>
            <ac:spMk id="23" creationId="{D1E4394E-73E3-78BE-B304-E5899344A977}"/>
          </ac:spMkLst>
        </pc:spChg>
        <pc:spChg chg="add mod">
          <ac:chgData name="Muriel Renard" userId="ced0ba80-8a71-4178-abb0-fcf8f506df31" providerId="ADAL" clId="{957AB85B-473C-4E2E-8965-37771E8BB8CA}" dt="2024-07-23T14:53:33.910" v="129" actId="14100"/>
          <ac:spMkLst>
            <pc:docMk/>
            <pc:sldMk cId="3099294382" sldId="257"/>
            <ac:spMk id="24" creationId="{209A7C23-7ECA-A4EE-CE1F-09B647ED21BA}"/>
          </ac:spMkLst>
        </pc:spChg>
        <pc:spChg chg="add mod">
          <ac:chgData name="Muriel Renard" userId="ced0ba80-8a71-4178-abb0-fcf8f506df31" providerId="ADAL" clId="{957AB85B-473C-4E2E-8965-37771E8BB8CA}" dt="2024-07-23T19:23:09.892" v="272"/>
          <ac:spMkLst>
            <pc:docMk/>
            <pc:sldMk cId="3099294382" sldId="257"/>
            <ac:spMk id="25" creationId="{9DB3BC24-D11F-B14E-856D-20FBA7056590}"/>
          </ac:spMkLst>
        </pc:spChg>
        <pc:spChg chg="add mod">
          <ac:chgData name="Muriel Renard" userId="ced0ba80-8a71-4178-abb0-fcf8f506df31" providerId="ADAL" clId="{957AB85B-473C-4E2E-8965-37771E8BB8CA}" dt="2024-07-23T14:53:33.910" v="129" actId="14100"/>
          <ac:spMkLst>
            <pc:docMk/>
            <pc:sldMk cId="3099294382" sldId="257"/>
            <ac:spMk id="25" creationId="{BFF77C49-A95E-79C5-2A5E-953DBA17B113}"/>
          </ac:spMkLst>
        </pc:spChg>
        <pc:spChg chg="add mod">
          <ac:chgData name="Muriel Renard" userId="ced0ba80-8a71-4178-abb0-fcf8f506df31" providerId="ADAL" clId="{957AB85B-473C-4E2E-8965-37771E8BB8CA}" dt="2024-07-23T14:53:33.910" v="129" actId="14100"/>
          <ac:spMkLst>
            <pc:docMk/>
            <pc:sldMk cId="3099294382" sldId="257"/>
            <ac:spMk id="26" creationId="{392C0377-5E06-A3E9-8B90-9E1CD54E4AB9}"/>
          </ac:spMkLst>
        </pc:spChg>
        <pc:spChg chg="add mod">
          <ac:chgData name="Muriel Renard" userId="ced0ba80-8a71-4178-abb0-fcf8f506df31" providerId="ADAL" clId="{957AB85B-473C-4E2E-8965-37771E8BB8CA}" dt="2024-07-23T19:23:09.892" v="272"/>
          <ac:spMkLst>
            <pc:docMk/>
            <pc:sldMk cId="3099294382" sldId="257"/>
            <ac:spMk id="27" creationId="{C54B09AB-3320-601C-F08A-F18239025BC6}"/>
          </ac:spMkLst>
        </pc:spChg>
        <pc:spChg chg="add mod">
          <ac:chgData name="Muriel Renard" userId="ced0ba80-8a71-4178-abb0-fcf8f506df31" providerId="ADAL" clId="{957AB85B-473C-4E2E-8965-37771E8BB8CA}" dt="2024-07-23T19:23:09.892" v="272"/>
          <ac:spMkLst>
            <pc:docMk/>
            <pc:sldMk cId="3099294382" sldId="257"/>
            <ac:spMk id="28" creationId="{4E8410D0-8C3D-A5B8-8E64-8B9CD6B74925}"/>
          </ac:spMkLst>
        </pc:spChg>
        <pc:spChg chg="add mod">
          <ac:chgData name="Muriel Renard" userId="ced0ba80-8a71-4178-abb0-fcf8f506df31" providerId="ADAL" clId="{957AB85B-473C-4E2E-8965-37771E8BB8CA}" dt="2024-07-23T19:24:45.190" v="282" actId="208"/>
          <ac:spMkLst>
            <pc:docMk/>
            <pc:sldMk cId="3099294382" sldId="257"/>
            <ac:spMk id="29" creationId="{63A47884-DF22-4D93-510A-0C07F1C11675}"/>
          </ac:spMkLst>
        </pc:spChg>
        <pc:spChg chg="add mod">
          <ac:chgData name="Muriel Renard" userId="ced0ba80-8a71-4178-abb0-fcf8f506df31" providerId="ADAL" clId="{957AB85B-473C-4E2E-8965-37771E8BB8CA}" dt="2024-07-23T19:26:56.730" v="317" actId="14100"/>
          <ac:spMkLst>
            <pc:docMk/>
            <pc:sldMk cId="3099294382" sldId="257"/>
            <ac:spMk id="31" creationId="{940D3BC9-3711-1520-B0D1-AF3C51EAB74B}"/>
          </ac:spMkLst>
        </pc:spChg>
        <pc:spChg chg="add mod">
          <ac:chgData name="Muriel Renard" userId="ced0ba80-8a71-4178-abb0-fcf8f506df31" providerId="ADAL" clId="{957AB85B-473C-4E2E-8965-37771E8BB8CA}" dt="2024-07-23T19:25:06.208" v="286" actId="208"/>
          <ac:spMkLst>
            <pc:docMk/>
            <pc:sldMk cId="3099294382" sldId="257"/>
            <ac:spMk id="35" creationId="{D0E1A782-817F-89E6-1AD0-35D3507894C7}"/>
          </ac:spMkLst>
        </pc:spChg>
        <pc:spChg chg="add mod">
          <ac:chgData name="Muriel Renard" userId="ced0ba80-8a71-4178-abb0-fcf8f506df31" providerId="ADAL" clId="{957AB85B-473C-4E2E-8965-37771E8BB8CA}" dt="2024-07-23T19:24:55.482" v="284" actId="208"/>
          <ac:spMkLst>
            <pc:docMk/>
            <pc:sldMk cId="3099294382" sldId="257"/>
            <ac:spMk id="37" creationId="{AC335A66-3D6A-D168-0680-523B7DB46F37}"/>
          </ac:spMkLst>
        </pc:spChg>
        <pc:spChg chg="add mod">
          <ac:chgData name="Muriel Renard" userId="ced0ba80-8a71-4178-abb0-fcf8f506df31" providerId="ADAL" clId="{957AB85B-473C-4E2E-8965-37771E8BB8CA}" dt="2024-07-23T19:24:59.652" v="285" actId="208"/>
          <ac:spMkLst>
            <pc:docMk/>
            <pc:sldMk cId="3099294382" sldId="257"/>
            <ac:spMk id="38" creationId="{3046C74D-31E8-C548-1B88-8CAA9E8BA22E}"/>
          </ac:spMkLst>
        </pc:spChg>
        <pc:graphicFrameChg chg="add mod modGraphic">
          <ac:chgData name="Muriel Renard" userId="ced0ba80-8a71-4178-abb0-fcf8f506df31" providerId="ADAL" clId="{957AB85B-473C-4E2E-8965-37771E8BB8CA}" dt="2024-07-23T19:30:19.350" v="365" actId="20577"/>
          <ac:graphicFrameMkLst>
            <pc:docMk/>
            <pc:sldMk cId="3099294382" sldId="257"/>
            <ac:graphicFrameMk id="4" creationId="{34F4A77B-73BB-F0CF-8384-E488BF91BE90}"/>
          </ac:graphicFrameMkLst>
        </pc:graphicFrameChg>
        <pc:graphicFrameChg chg="add mod">
          <ac:chgData name="Muriel Renard" userId="ced0ba80-8a71-4178-abb0-fcf8f506df31" providerId="ADAL" clId="{957AB85B-473C-4E2E-8965-37771E8BB8CA}" dt="2024-07-23T19:23:09.892" v="272"/>
          <ac:graphicFrameMkLst>
            <pc:docMk/>
            <pc:sldMk cId="3099294382" sldId="257"/>
            <ac:graphicFrameMk id="22" creationId="{C24D583A-127D-32FA-015D-EED4BF1B36AA}"/>
          </ac:graphicFrameMkLst>
        </pc:graphicFrameChg>
        <pc:graphicFrameChg chg="add mod modGraphic">
          <ac:chgData name="Muriel Renard" userId="ced0ba80-8a71-4178-abb0-fcf8f506df31" providerId="ADAL" clId="{957AB85B-473C-4E2E-8965-37771E8BB8CA}" dt="2024-07-23T19:30:11.785" v="362" actId="20577"/>
          <ac:graphicFrameMkLst>
            <pc:docMk/>
            <pc:sldMk cId="3099294382" sldId="257"/>
            <ac:graphicFrameMk id="32" creationId="{DAA25E9E-8B07-81DB-5A99-6654FC06A5A8}"/>
          </ac:graphicFrameMkLst>
        </pc:graphicFrameChg>
        <pc:picChg chg="add mod">
          <ac:chgData name="Muriel Renard" userId="ced0ba80-8a71-4178-abb0-fcf8f506df31" providerId="ADAL" clId="{957AB85B-473C-4E2E-8965-37771E8BB8CA}" dt="2024-07-23T14:53:33.910" v="129" actId="14100"/>
          <ac:picMkLst>
            <pc:docMk/>
            <pc:sldMk cId="3099294382" sldId="257"/>
            <ac:picMk id="4" creationId="{41C78952-53B2-08FE-0061-57B77BBECB5B}"/>
          </ac:picMkLst>
        </pc:picChg>
        <pc:picChg chg="add del mod">
          <ac:chgData name="Muriel Renard" userId="ced0ba80-8a71-4178-abb0-fcf8f506df31" providerId="ADAL" clId="{957AB85B-473C-4E2E-8965-37771E8BB8CA}" dt="2024-07-23T19:14:07.795" v="146" actId="478"/>
          <ac:picMkLst>
            <pc:docMk/>
            <pc:sldMk cId="3099294382" sldId="257"/>
            <ac:picMk id="6" creationId="{50E1BFA6-0493-264B-CDC2-63238B071F70}"/>
          </ac:picMkLst>
        </pc:picChg>
        <pc:picChg chg="add del mod">
          <ac:chgData name="Muriel Renard" userId="ced0ba80-8a71-4178-abb0-fcf8f506df31" providerId="ADAL" clId="{957AB85B-473C-4E2E-8965-37771E8BB8CA}" dt="2024-07-23T19:17:43.643" v="171" actId="478"/>
          <ac:picMkLst>
            <pc:docMk/>
            <pc:sldMk cId="3099294382" sldId="257"/>
            <ac:picMk id="7" creationId="{4A2647FB-C10E-38AA-EA27-32384CA4A092}"/>
          </ac:picMkLst>
        </pc:picChg>
        <pc:picChg chg="add del mod">
          <ac:chgData name="Muriel Renard" userId="ced0ba80-8a71-4178-abb0-fcf8f506df31" providerId="ADAL" clId="{957AB85B-473C-4E2E-8965-37771E8BB8CA}" dt="2024-07-23T19:17:46.504" v="172" actId="478"/>
          <ac:picMkLst>
            <pc:docMk/>
            <pc:sldMk cId="3099294382" sldId="257"/>
            <ac:picMk id="8" creationId="{6F0F2931-2BD1-F720-3C9C-36F9DBAE5121}"/>
          </ac:picMkLst>
        </pc:picChg>
        <pc:picChg chg="add del mod">
          <ac:chgData name="Muriel Renard" userId="ced0ba80-8a71-4178-abb0-fcf8f506df31" providerId="ADAL" clId="{957AB85B-473C-4E2E-8965-37771E8BB8CA}" dt="2024-07-23T19:17:50.091" v="173" actId="478"/>
          <ac:picMkLst>
            <pc:docMk/>
            <pc:sldMk cId="3099294382" sldId="257"/>
            <ac:picMk id="9" creationId="{09CF8E4A-DA15-77D2-AAFB-A1309DCDB2CD}"/>
          </ac:picMkLst>
        </pc:picChg>
        <pc:picChg chg="add mod">
          <ac:chgData name="Muriel Renard" userId="ced0ba80-8a71-4178-abb0-fcf8f506df31" providerId="ADAL" clId="{957AB85B-473C-4E2E-8965-37771E8BB8CA}" dt="2024-07-23T19:14:37.939" v="148" actId="1076"/>
          <ac:picMkLst>
            <pc:docMk/>
            <pc:sldMk cId="3099294382" sldId="257"/>
            <ac:picMk id="12" creationId="{022714B7-4CEA-B646-42ED-20979AE1726C}"/>
          </ac:picMkLst>
        </pc:picChg>
        <pc:picChg chg="add mod">
          <ac:chgData name="Muriel Renard" userId="ced0ba80-8a71-4178-abb0-fcf8f506df31" providerId="ADAL" clId="{957AB85B-473C-4E2E-8965-37771E8BB8CA}" dt="2024-07-23T19:20:39.843" v="259" actId="688"/>
          <ac:picMkLst>
            <pc:docMk/>
            <pc:sldMk cId="3099294382" sldId="257"/>
            <ac:picMk id="14" creationId="{3F20FFD7-88B6-FD8D-9806-911C9862CAEC}"/>
          </ac:picMkLst>
        </pc:picChg>
        <pc:picChg chg="add mod">
          <ac:chgData name="Muriel Renard" userId="ced0ba80-8a71-4178-abb0-fcf8f506df31" providerId="ADAL" clId="{957AB85B-473C-4E2E-8965-37771E8BB8CA}" dt="2024-07-23T19:21:08.215" v="261" actId="1076"/>
          <ac:picMkLst>
            <pc:docMk/>
            <pc:sldMk cId="3099294382" sldId="257"/>
            <ac:picMk id="15" creationId="{2E63916A-DF2F-AC61-5EC8-F46869346AF5}"/>
          </ac:picMkLst>
        </pc:picChg>
        <pc:picChg chg="add mod">
          <ac:chgData name="Muriel Renard" userId="ced0ba80-8a71-4178-abb0-fcf8f506df31" providerId="ADAL" clId="{957AB85B-473C-4E2E-8965-37771E8BB8CA}" dt="2024-07-23T19:21:55.172" v="269" actId="1076"/>
          <ac:picMkLst>
            <pc:docMk/>
            <pc:sldMk cId="3099294382" sldId="257"/>
            <ac:picMk id="17" creationId="{5C859851-1205-2051-9FD2-7B7BFC9BD2D2}"/>
          </ac:picMkLst>
        </pc:picChg>
        <pc:picChg chg="add mod">
          <ac:chgData name="Muriel Renard" userId="ced0ba80-8a71-4178-abb0-fcf8f506df31" providerId="ADAL" clId="{957AB85B-473C-4E2E-8965-37771E8BB8CA}" dt="2024-07-23T19:22:08.824" v="271" actId="1076"/>
          <ac:picMkLst>
            <pc:docMk/>
            <pc:sldMk cId="3099294382" sldId="257"/>
            <ac:picMk id="18" creationId="{805DC502-CF21-355F-C546-29A760B1CF87}"/>
          </ac:picMkLst>
        </pc:picChg>
        <pc:picChg chg="add mod">
          <ac:chgData name="Muriel Renard" userId="ced0ba80-8a71-4178-abb0-fcf8f506df31" providerId="ADAL" clId="{957AB85B-473C-4E2E-8965-37771E8BB8CA}" dt="2024-07-23T19:23:09.892" v="272"/>
          <ac:picMkLst>
            <pc:docMk/>
            <pc:sldMk cId="3099294382" sldId="257"/>
            <ac:picMk id="20" creationId="{AE49C6B8-C4BD-C752-10B7-6F79AD88ED3D}"/>
          </ac:picMkLst>
        </pc:picChg>
        <pc:picChg chg="add mod">
          <ac:chgData name="Muriel Renard" userId="ced0ba80-8a71-4178-abb0-fcf8f506df31" providerId="ADAL" clId="{957AB85B-473C-4E2E-8965-37771E8BB8CA}" dt="2024-07-23T19:23:09.892" v="272"/>
          <ac:picMkLst>
            <pc:docMk/>
            <pc:sldMk cId="3099294382" sldId="257"/>
            <ac:picMk id="23" creationId="{203D94D4-DBBF-0B30-26DD-D786A72CB3C7}"/>
          </ac:picMkLst>
        </pc:picChg>
        <pc:picChg chg="add mod">
          <ac:chgData name="Muriel Renard" userId="ced0ba80-8a71-4178-abb0-fcf8f506df31" providerId="ADAL" clId="{957AB85B-473C-4E2E-8965-37771E8BB8CA}" dt="2024-07-23T19:23:09.892" v="272"/>
          <ac:picMkLst>
            <pc:docMk/>
            <pc:sldMk cId="3099294382" sldId="257"/>
            <ac:picMk id="24" creationId="{AA2EC952-FCC0-4276-8213-51593B45974B}"/>
          </ac:picMkLst>
        </pc:picChg>
        <pc:picChg chg="add mod">
          <ac:chgData name="Muriel Renard" userId="ced0ba80-8a71-4178-abb0-fcf8f506df31" providerId="ADAL" clId="{957AB85B-473C-4E2E-8965-37771E8BB8CA}" dt="2024-07-23T19:23:09.892" v="272"/>
          <ac:picMkLst>
            <pc:docMk/>
            <pc:sldMk cId="3099294382" sldId="257"/>
            <ac:picMk id="26" creationId="{FEFBF58C-0796-5232-5E8C-AAA73CEEA9F1}"/>
          </ac:picMkLst>
        </pc:picChg>
        <pc:picChg chg="add del mod">
          <ac:chgData name="Muriel Renard" userId="ced0ba80-8a71-4178-abb0-fcf8f506df31" providerId="ADAL" clId="{957AB85B-473C-4E2E-8965-37771E8BB8CA}" dt="2024-07-23T19:23:51.956" v="279" actId="478"/>
          <ac:picMkLst>
            <pc:docMk/>
            <pc:sldMk cId="3099294382" sldId="257"/>
            <ac:picMk id="30" creationId="{DDF28CA6-AE91-7CB0-D48A-C59377434578}"/>
          </ac:picMkLst>
        </pc:picChg>
        <pc:picChg chg="add del mod">
          <ac:chgData name="Muriel Renard" userId="ced0ba80-8a71-4178-abb0-fcf8f506df31" providerId="ADAL" clId="{957AB85B-473C-4E2E-8965-37771E8BB8CA}" dt="2024-07-23T19:25:09.738" v="287" actId="478"/>
          <ac:picMkLst>
            <pc:docMk/>
            <pc:sldMk cId="3099294382" sldId="257"/>
            <ac:picMk id="33" creationId="{4A2AF2C1-D4FA-EF8C-40E2-5B9B7B2C8CDC}"/>
          </ac:picMkLst>
        </pc:picChg>
        <pc:picChg chg="add del mod">
          <ac:chgData name="Muriel Renard" userId="ced0ba80-8a71-4178-abb0-fcf8f506df31" providerId="ADAL" clId="{957AB85B-473C-4E2E-8965-37771E8BB8CA}" dt="2024-07-23T19:25:13.038" v="288" actId="478"/>
          <ac:picMkLst>
            <pc:docMk/>
            <pc:sldMk cId="3099294382" sldId="257"/>
            <ac:picMk id="34" creationId="{51491747-E9A8-33A9-6A28-87DB72316D53}"/>
          </ac:picMkLst>
        </pc:picChg>
        <pc:picChg chg="add del mod">
          <ac:chgData name="Muriel Renard" userId="ced0ba80-8a71-4178-abb0-fcf8f506df31" providerId="ADAL" clId="{957AB85B-473C-4E2E-8965-37771E8BB8CA}" dt="2024-07-23T19:25:15.921" v="289" actId="478"/>
          <ac:picMkLst>
            <pc:docMk/>
            <pc:sldMk cId="3099294382" sldId="257"/>
            <ac:picMk id="36" creationId="{E3F693FF-FAB8-9BFA-BF96-20F48900C269}"/>
          </ac:picMkLst>
        </pc:picChg>
        <pc:picChg chg="add mod">
          <ac:chgData name="Muriel Renard" userId="ced0ba80-8a71-4178-abb0-fcf8f506df31" providerId="ADAL" clId="{957AB85B-473C-4E2E-8965-37771E8BB8CA}" dt="2024-07-23T19:24:34.839" v="281" actId="1076"/>
          <ac:picMkLst>
            <pc:docMk/>
            <pc:sldMk cId="3099294382" sldId="257"/>
            <ac:picMk id="39" creationId="{AEE7F852-4618-F38C-8E17-1165FCA1CCF4}"/>
          </ac:picMkLst>
        </pc:picChg>
        <pc:picChg chg="add mod">
          <ac:chgData name="Muriel Renard" userId="ced0ba80-8a71-4178-abb0-fcf8f506df31" providerId="ADAL" clId="{957AB85B-473C-4E2E-8965-37771E8BB8CA}" dt="2024-07-23T19:32:45.907" v="384" actId="1076"/>
          <ac:picMkLst>
            <pc:docMk/>
            <pc:sldMk cId="3099294382" sldId="257"/>
            <ac:picMk id="41" creationId="{36232B09-C5DB-F3A1-27F8-EABC13AD4A0F}"/>
          </ac:picMkLst>
        </pc:picChg>
        <pc:picChg chg="add mod">
          <ac:chgData name="Muriel Renard" userId="ced0ba80-8a71-4178-abb0-fcf8f506df31" providerId="ADAL" clId="{957AB85B-473C-4E2E-8965-37771E8BB8CA}" dt="2024-07-23T19:32:53.533" v="386" actId="1076"/>
          <ac:picMkLst>
            <pc:docMk/>
            <pc:sldMk cId="3099294382" sldId="257"/>
            <ac:picMk id="42" creationId="{6F501659-A068-24F9-6427-6B3F74553EAF}"/>
          </ac:picMkLst>
        </pc:picChg>
        <pc:picChg chg="add mod">
          <ac:chgData name="Muriel Renard" userId="ced0ba80-8a71-4178-abb0-fcf8f506df31" providerId="ADAL" clId="{957AB85B-473C-4E2E-8965-37771E8BB8CA}" dt="2024-07-23T19:33:01.376" v="388" actId="1076"/>
          <ac:picMkLst>
            <pc:docMk/>
            <pc:sldMk cId="3099294382" sldId="257"/>
            <ac:picMk id="43" creationId="{C4B55FF3-42DD-CC51-412F-2687F8DFA8A1}"/>
          </ac:picMkLst>
        </pc:picChg>
      </pc:sldChg>
      <pc:sldChg chg="addSp delSp modSp new mod">
        <pc:chgData name="Muriel Renard" userId="ced0ba80-8a71-4178-abb0-fcf8f506df31" providerId="ADAL" clId="{957AB85B-473C-4E2E-8965-37771E8BB8CA}" dt="2024-07-23T19:51:44.873" v="767" actId="1076"/>
        <pc:sldMkLst>
          <pc:docMk/>
          <pc:sldMk cId="1848798740" sldId="258"/>
        </pc:sldMkLst>
        <pc:spChg chg="add mod">
          <ac:chgData name="Muriel Renard" userId="ced0ba80-8a71-4178-abb0-fcf8f506df31" providerId="ADAL" clId="{957AB85B-473C-4E2E-8965-37771E8BB8CA}" dt="2024-07-23T19:36:42.426" v="419" actId="208"/>
          <ac:spMkLst>
            <pc:docMk/>
            <pc:sldMk cId="1848798740" sldId="258"/>
            <ac:spMk id="2" creationId="{A8B99F5C-C505-DB54-BFF7-BCD5DF703330}"/>
          </ac:spMkLst>
        </pc:spChg>
        <pc:spChg chg="add mod">
          <ac:chgData name="Muriel Renard" userId="ced0ba80-8a71-4178-abb0-fcf8f506df31" providerId="ADAL" clId="{957AB85B-473C-4E2E-8965-37771E8BB8CA}" dt="2024-07-23T19:36:46.013" v="420" actId="208"/>
          <ac:spMkLst>
            <pc:docMk/>
            <pc:sldMk cId="1848798740" sldId="258"/>
            <ac:spMk id="3" creationId="{C18A217A-663B-D59A-E83F-E2BB40FDAD27}"/>
          </ac:spMkLst>
        </pc:spChg>
        <pc:spChg chg="add mod">
          <ac:chgData name="Muriel Renard" userId="ced0ba80-8a71-4178-abb0-fcf8f506df31" providerId="ADAL" clId="{957AB85B-473C-4E2E-8965-37771E8BB8CA}" dt="2024-07-23T19:41:03.559" v="693" actId="1076"/>
          <ac:spMkLst>
            <pc:docMk/>
            <pc:sldMk cId="1848798740" sldId="258"/>
            <ac:spMk id="5" creationId="{1E2ACFBA-3C1C-DC8A-4C06-542D0FB5AE92}"/>
          </ac:spMkLst>
        </pc:spChg>
        <pc:spChg chg="add mod">
          <ac:chgData name="Muriel Renard" userId="ced0ba80-8a71-4178-abb0-fcf8f506df31" providerId="ADAL" clId="{957AB85B-473C-4E2E-8965-37771E8BB8CA}" dt="2024-07-23T19:39:21.348" v="581" actId="1076"/>
          <ac:spMkLst>
            <pc:docMk/>
            <pc:sldMk cId="1848798740" sldId="258"/>
            <ac:spMk id="6" creationId="{B21B877D-22CE-C146-ABEC-15495FE8EFCD}"/>
          </ac:spMkLst>
        </pc:spChg>
        <pc:spChg chg="add mod">
          <ac:chgData name="Muriel Renard" userId="ced0ba80-8a71-4178-abb0-fcf8f506df31" providerId="ADAL" clId="{957AB85B-473C-4E2E-8965-37771E8BB8CA}" dt="2024-07-23T19:40:26.920" v="683" actId="1076"/>
          <ac:spMkLst>
            <pc:docMk/>
            <pc:sldMk cId="1848798740" sldId="258"/>
            <ac:spMk id="7" creationId="{49708835-7C8B-5DED-7DCC-D7ABD0840324}"/>
          </ac:spMkLst>
        </pc:spChg>
        <pc:spChg chg="add mod">
          <ac:chgData name="Muriel Renard" userId="ced0ba80-8a71-4178-abb0-fcf8f506df31" providerId="ADAL" clId="{957AB85B-473C-4E2E-8965-37771E8BB8CA}" dt="2024-07-23T19:46:54.298" v="720" actId="208"/>
          <ac:spMkLst>
            <pc:docMk/>
            <pc:sldMk cId="1848798740" sldId="258"/>
            <ac:spMk id="18" creationId="{6592D721-4FA4-1678-3B50-17D9D1D8C433}"/>
          </ac:spMkLst>
        </pc:spChg>
        <pc:spChg chg="add mod">
          <ac:chgData name="Muriel Renard" userId="ced0ba80-8a71-4178-abb0-fcf8f506df31" providerId="ADAL" clId="{957AB85B-473C-4E2E-8965-37771E8BB8CA}" dt="2024-07-23T19:46:58.309" v="721" actId="208"/>
          <ac:spMkLst>
            <pc:docMk/>
            <pc:sldMk cId="1848798740" sldId="258"/>
            <ac:spMk id="19" creationId="{A0A9EF31-B1C7-FBD5-4A38-EDE91FE752AD}"/>
          </ac:spMkLst>
        </pc:spChg>
        <pc:spChg chg="add mod">
          <ac:chgData name="Muriel Renard" userId="ced0ba80-8a71-4178-abb0-fcf8f506df31" providerId="ADAL" clId="{957AB85B-473C-4E2E-8965-37771E8BB8CA}" dt="2024-07-23T19:47:02.500" v="722" actId="208"/>
          <ac:spMkLst>
            <pc:docMk/>
            <pc:sldMk cId="1848798740" sldId="258"/>
            <ac:spMk id="21" creationId="{AF2F13AB-47EB-2A54-D802-A5EBD54A687B}"/>
          </ac:spMkLst>
        </pc:spChg>
        <pc:spChg chg="add mod">
          <ac:chgData name="Muriel Renard" userId="ced0ba80-8a71-4178-abb0-fcf8f506df31" providerId="ADAL" clId="{957AB85B-473C-4E2E-8965-37771E8BB8CA}" dt="2024-07-23T19:47:17.614" v="726" actId="208"/>
          <ac:spMkLst>
            <pc:docMk/>
            <pc:sldMk cId="1848798740" sldId="258"/>
            <ac:spMk id="22" creationId="{8D4DE7F2-DD32-2921-FD32-DE2B174F28A8}"/>
          </ac:spMkLst>
        </pc:spChg>
        <pc:spChg chg="add mod">
          <ac:chgData name="Muriel Renard" userId="ced0ba80-8a71-4178-abb0-fcf8f506df31" providerId="ADAL" clId="{957AB85B-473C-4E2E-8965-37771E8BB8CA}" dt="2024-07-23T19:47:21.554" v="727" actId="208"/>
          <ac:spMkLst>
            <pc:docMk/>
            <pc:sldMk cId="1848798740" sldId="258"/>
            <ac:spMk id="23" creationId="{B7FEF4BC-2B77-3FCF-A45B-2FC914C1C62A}"/>
          </ac:spMkLst>
        </pc:spChg>
        <pc:graphicFrameChg chg="add mod modGraphic">
          <ac:chgData name="Muriel Renard" userId="ced0ba80-8a71-4178-abb0-fcf8f506df31" providerId="ADAL" clId="{957AB85B-473C-4E2E-8965-37771E8BB8CA}" dt="2024-07-23T19:40:58.575" v="691" actId="20577"/>
          <ac:graphicFrameMkLst>
            <pc:docMk/>
            <pc:sldMk cId="1848798740" sldId="258"/>
            <ac:graphicFrameMk id="4" creationId="{EA4694E0-D44F-F185-0180-26EA549E980D}"/>
          </ac:graphicFrameMkLst>
        </pc:graphicFrameChg>
        <pc:graphicFrameChg chg="add mod modGraphic">
          <ac:chgData name="Muriel Renard" userId="ced0ba80-8a71-4178-abb0-fcf8f506df31" providerId="ADAL" clId="{957AB85B-473C-4E2E-8965-37771E8BB8CA}" dt="2024-07-23T19:51:33.131" v="764" actId="20577"/>
          <ac:graphicFrameMkLst>
            <pc:docMk/>
            <pc:sldMk cId="1848798740" sldId="258"/>
            <ac:graphicFrameMk id="20" creationId="{124B4B93-E348-8415-C9B8-30246DA89403}"/>
          </ac:graphicFrameMkLst>
        </pc:graphicFrameChg>
        <pc:picChg chg="add del mod">
          <ac:chgData name="Muriel Renard" userId="ced0ba80-8a71-4178-abb0-fcf8f506df31" providerId="ADAL" clId="{957AB85B-473C-4E2E-8965-37771E8BB8CA}" dt="2024-07-23T19:36:06.151" v="415" actId="478"/>
          <ac:picMkLst>
            <pc:docMk/>
            <pc:sldMk cId="1848798740" sldId="258"/>
            <ac:picMk id="8" creationId="{40EF4C3E-9DC6-E85C-91D0-E1ABEE9AEE8E}"/>
          </ac:picMkLst>
        </pc:picChg>
        <pc:picChg chg="add del mod">
          <ac:chgData name="Muriel Renard" userId="ced0ba80-8a71-4178-abb0-fcf8f506df31" providerId="ADAL" clId="{957AB85B-473C-4E2E-8965-37771E8BB8CA}" dt="2024-07-23T19:35:33.413" v="391" actId="478"/>
          <ac:picMkLst>
            <pc:docMk/>
            <pc:sldMk cId="1848798740" sldId="258"/>
            <ac:picMk id="9" creationId="{A16E4F3D-DEBA-5661-6C2D-81201E747BAE}"/>
          </ac:picMkLst>
        </pc:picChg>
        <pc:picChg chg="add del mod">
          <ac:chgData name="Muriel Renard" userId="ced0ba80-8a71-4178-abb0-fcf8f506df31" providerId="ADAL" clId="{957AB85B-473C-4E2E-8965-37771E8BB8CA}" dt="2024-07-23T19:35:35.856" v="393" actId="478"/>
          <ac:picMkLst>
            <pc:docMk/>
            <pc:sldMk cId="1848798740" sldId="258"/>
            <ac:picMk id="10" creationId="{31AED023-5B38-268E-D3A3-95E3B5C1E2F2}"/>
          </ac:picMkLst>
        </pc:picChg>
        <pc:picChg chg="add del mod">
          <ac:chgData name="Muriel Renard" userId="ced0ba80-8a71-4178-abb0-fcf8f506df31" providerId="ADAL" clId="{957AB85B-473C-4E2E-8965-37771E8BB8CA}" dt="2024-07-23T19:35:34.960" v="392" actId="478"/>
          <ac:picMkLst>
            <pc:docMk/>
            <pc:sldMk cId="1848798740" sldId="258"/>
            <ac:picMk id="11" creationId="{1EB415B6-F918-31F4-8026-C7F43F0A05F3}"/>
          </ac:picMkLst>
        </pc:picChg>
        <pc:picChg chg="add del mod">
          <ac:chgData name="Muriel Renard" userId="ced0ba80-8a71-4178-abb0-fcf8f506df31" providerId="ADAL" clId="{957AB85B-473C-4E2E-8965-37771E8BB8CA}" dt="2024-07-23T19:35:36.969" v="394" actId="478"/>
          <ac:picMkLst>
            <pc:docMk/>
            <pc:sldMk cId="1848798740" sldId="258"/>
            <ac:picMk id="12" creationId="{EB1C4CAA-C720-D96C-DDF6-E07B2D1BA519}"/>
          </ac:picMkLst>
        </pc:picChg>
        <pc:picChg chg="add mod">
          <ac:chgData name="Muriel Renard" userId="ced0ba80-8a71-4178-abb0-fcf8f506df31" providerId="ADAL" clId="{957AB85B-473C-4E2E-8965-37771E8BB8CA}" dt="2024-07-23T19:36:31.863" v="418" actId="1076"/>
          <ac:picMkLst>
            <pc:docMk/>
            <pc:sldMk cId="1848798740" sldId="258"/>
            <ac:picMk id="13" creationId="{C7B9BF8B-EBE1-16F0-41E3-2CC5F0F0E992}"/>
          </ac:picMkLst>
        </pc:picChg>
        <pc:picChg chg="add mod">
          <ac:chgData name="Muriel Renard" userId="ced0ba80-8a71-4178-abb0-fcf8f506df31" providerId="ADAL" clId="{957AB85B-473C-4E2E-8965-37771E8BB8CA}" dt="2024-07-23T19:43:51.176" v="703" actId="1076"/>
          <ac:picMkLst>
            <pc:docMk/>
            <pc:sldMk cId="1848798740" sldId="258"/>
            <ac:picMk id="15" creationId="{FF4E7C6F-AE13-CB76-FA41-E1D3E76F1AA2}"/>
          </ac:picMkLst>
        </pc:picChg>
        <pc:picChg chg="add mod">
          <ac:chgData name="Muriel Renard" userId="ced0ba80-8a71-4178-abb0-fcf8f506df31" providerId="ADAL" clId="{957AB85B-473C-4E2E-8965-37771E8BB8CA}" dt="2024-07-23T19:44:09.366" v="706" actId="1076"/>
          <ac:picMkLst>
            <pc:docMk/>
            <pc:sldMk cId="1848798740" sldId="258"/>
            <ac:picMk id="16" creationId="{BEE3239C-76CC-3FB6-643F-51EEB45EC3CB}"/>
          </ac:picMkLst>
        </pc:picChg>
        <pc:picChg chg="add mod">
          <ac:chgData name="Muriel Renard" userId="ced0ba80-8a71-4178-abb0-fcf8f506df31" providerId="ADAL" clId="{957AB85B-473C-4E2E-8965-37771E8BB8CA}" dt="2024-07-23T19:44:18.443" v="708" actId="1076"/>
          <ac:picMkLst>
            <pc:docMk/>
            <pc:sldMk cId="1848798740" sldId="258"/>
            <ac:picMk id="17" creationId="{739422E3-451E-E115-7B9D-614E78A248C8}"/>
          </ac:picMkLst>
        </pc:picChg>
        <pc:picChg chg="add del mod">
          <ac:chgData name="Muriel Renard" userId="ced0ba80-8a71-4178-abb0-fcf8f506df31" providerId="ADAL" clId="{957AB85B-473C-4E2E-8965-37771E8BB8CA}" dt="2024-07-23T19:45:56.176" v="714" actId="478"/>
          <ac:picMkLst>
            <pc:docMk/>
            <pc:sldMk cId="1848798740" sldId="258"/>
            <ac:picMk id="24" creationId="{C6370021-EDB0-F054-F805-6E0D6A9D5668}"/>
          </ac:picMkLst>
        </pc:picChg>
        <pc:picChg chg="add del mod">
          <ac:chgData name="Muriel Renard" userId="ced0ba80-8a71-4178-abb0-fcf8f506df31" providerId="ADAL" clId="{957AB85B-473C-4E2E-8965-37771E8BB8CA}" dt="2024-07-23T19:45:59.592" v="715" actId="478"/>
          <ac:picMkLst>
            <pc:docMk/>
            <pc:sldMk cId="1848798740" sldId="258"/>
            <ac:picMk id="25" creationId="{5CF29CBB-754E-A3D2-C39A-FDBDF3E3AF62}"/>
          </ac:picMkLst>
        </pc:picChg>
        <pc:picChg chg="add del mod">
          <ac:chgData name="Muriel Renard" userId="ced0ba80-8a71-4178-abb0-fcf8f506df31" providerId="ADAL" clId="{957AB85B-473C-4E2E-8965-37771E8BB8CA}" dt="2024-07-23T19:46:01.015" v="716" actId="478"/>
          <ac:picMkLst>
            <pc:docMk/>
            <pc:sldMk cId="1848798740" sldId="258"/>
            <ac:picMk id="26" creationId="{637625C9-8E41-7E21-6DC5-400A4E14C435}"/>
          </ac:picMkLst>
        </pc:picChg>
        <pc:picChg chg="add del mod">
          <ac:chgData name="Muriel Renard" userId="ced0ba80-8a71-4178-abb0-fcf8f506df31" providerId="ADAL" clId="{957AB85B-473C-4E2E-8965-37771E8BB8CA}" dt="2024-07-23T19:46:02.336" v="717" actId="478"/>
          <ac:picMkLst>
            <pc:docMk/>
            <pc:sldMk cId="1848798740" sldId="258"/>
            <ac:picMk id="27" creationId="{C9780FBF-B477-FE4C-8EC3-BA74066FCA03}"/>
          </ac:picMkLst>
        </pc:picChg>
        <pc:picChg chg="add mod">
          <ac:chgData name="Muriel Renard" userId="ced0ba80-8a71-4178-abb0-fcf8f506df31" providerId="ADAL" clId="{957AB85B-473C-4E2E-8965-37771E8BB8CA}" dt="2024-07-23T19:46:29.740" v="719" actId="1076"/>
          <ac:picMkLst>
            <pc:docMk/>
            <pc:sldMk cId="1848798740" sldId="258"/>
            <ac:picMk id="28" creationId="{415AE314-A0B4-C294-F16E-1EF60EA53DE5}"/>
          </ac:picMkLst>
        </pc:picChg>
        <pc:picChg chg="add mod">
          <ac:chgData name="Muriel Renard" userId="ced0ba80-8a71-4178-abb0-fcf8f506df31" providerId="ADAL" clId="{957AB85B-473C-4E2E-8965-37771E8BB8CA}" dt="2024-07-23T19:50:30.477" v="736" actId="1076"/>
          <ac:picMkLst>
            <pc:docMk/>
            <pc:sldMk cId="1848798740" sldId="258"/>
            <ac:picMk id="30" creationId="{EF253FB1-3FE8-CEC6-371B-5B620244E10B}"/>
          </ac:picMkLst>
        </pc:picChg>
        <pc:picChg chg="add mod">
          <ac:chgData name="Muriel Renard" userId="ced0ba80-8a71-4178-abb0-fcf8f506df31" providerId="ADAL" clId="{957AB85B-473C-4E2E-8965-37771E8BB8CA}" dt="2024-07-23T19:51:41.261" v="766" actId="1076"/>
          <ac:picMkLst>
            <pc:docMk/>
            <pc:sldMk cId="1848798740" sldId="258"/>
            <ac:picMk id="31" creationId="{C24374D1-4A6B-3E35-899A-35E4AFD45549}"/>
          </ac:picMkLst>
        </pc:picChg>
        <pc:picChg chg="add mod">
          <ac:chgData name="Muriel Renard" userId="ced0ba80-8a71-4178-abb0-fcf8f506df31" providerId="ADAL" clId="{957AB85B-473C-4E2E-8965-37771E8BB8CA}" dt="2024-07-23T19:51:44.873" v="767" actId="1076"/>
          <ac:picMkLst>
            <pc:docMk/>
            <pc:sldMk cId="1848798740" sldId="258"/>
            <ac:picMk id="32" creationId="{7D6842FF-286B-001E-7F62-EDFB14B2A41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2BA45-18FD-484B-AFE5-88CE3AD38668}" type="datetimeFigureOut">
              <a:rPr lang="fr-BE" smtClean="0"/>
              <a:t>23-07-24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142BC-C17C-4D88-8B70-FFAD1DD0A45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16460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2BA45-18FD-484B-AFE5-88CE3AD38668}" type="datetimeFigureOut">
              <a:rPr lang="fr-BE" smtClean="0"/>
              <a:t>23-07-24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142BC-C17C-4D88-8B70-FFAD1DD0A45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97377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2BA45-18FD-484B-AFE5-88CE3AD38668}" type="datetimeFigureOut">
              <a:rPr lang="fr-BE" smtClean="0"/>
              <a:t>23-07-24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142BC-C17C-4D88-8B70-FFAD1DD0A45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51032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2BA45-18FD-484B-AFE5-88CE3AD38668}" type="datetimeFigureOut">
              <a:rPr lang="fr-BE" smtClean="0"/>
              <a:t>23-07-24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142BC-C17C-4D88-8B70-FFAD1DD0A45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26224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2BA45-18FD-484B-AFE5-88CE3AD38668}" type="datetimeFigureOut">
              <a:rPr lang="fr-BE" smtClean="0"/>
              <a:t>23-07-24</a:t>
            </a:fld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142BC-C17C-4D88-8B70-FFAD1DD0A45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38080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2BA45-18FD-484B-AFE5-88CE3AD38668}" type="datetimeFigureOut">
              <a:rPr lang="fr-BE" smtClean="0"/>
              <a:t>23-07-24</a:t>
            </a:fld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142BC-C17C-4D88-8B70-FFAD1DD0A45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472749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2BA45-18FD-484B-AFE5-88CE3AD38668}" type="datetimeFigureOut">
              <a:rPr lang="fr-BE" smtClean="0"/>
              <a:t>23-07-24</a:t>
            </a:fld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142BC-C17C-4D88-8B70-FFAD1DD0A45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12657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2BA45-18FD-484B-AFE5-88CE3AD38668}" type="datetimeFigureOut">
              <a:rPr lang="fr-BE" smtClean="0"/>
              <a:t>23-07-24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142BC-C17C-4D88-8B70-FFAD1DD0A45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908739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2BA45-18FD-484B-AFE5-88CE3AD38668}" type="datetimeFigureOut">
              <a:rPr lang="fr-BE" smtClean="0"/>
              <a:t>23-07-24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142BC-C17C-4D88-8B70-FFAD1DD0A45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430038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2BA45-18FD-484B-AFE5-88CE3AD38668}" type="datetimeFigureOut">
              <a:rPr lang="fr-BE" smtClean="0"/>
              <a:t>23-07-24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142BC-C17C-4D88-8B70-FFAD1DD0A45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92649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2BA45-18FD-484B-AFE5-88CE3AD38668}" type="datetimeFigureOut">
              <a:rPr lang="fr-BE" smtClean="0"/>
              <a:t>23-07-24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142BC-C17C-4D88-8B70-FFAD1DD0A45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41821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C72BA45-18FD-484B-AFE5-88CE3AD38668}" type="datetimeFigureOut">
              <a:rPr lang="fr-BE" smtClean="0"/>
              <a:t>23-07-24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3142BC-C17C-4D88-8B70-FFAD1DD0A45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3960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FD8B174-DD25-0825-08E2-CE98C935B058}"/>
              </a:ext>
            </a:extLst>
          </p:cNvPr>
          <p:cNvSpPr/>
          <p:nvPr/>
        </p:nvSpPr>
        <p:spPr>
          <a:xfrm>
            <a:off x="364331" y="161925"/>
            <a:ext cx="6129337" cy="4591050"/>
          </a:xfrm>
          <a:prstGeom prst="roundRect">
            <a:avLst/>
          </a:prstGeom>
          <a:noFill/>
          <a:ln w="38100">
            <a:solidFill>
              <a:srgbClr val="E7E9E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pic>
        <p:nvPicPr>
          <p:cNvPr id="7" name="Image 6" descr="Une image contenant homme, capture d’écran, Visage humain, personne&#10;&#10;Description générée automatiquement">
            <a:extLst>
              <a:ext uri="{FF2B5EF4-FFF2-40B4-BE49-F238E27FC236}">
                <a16:creationId xmlns:a16="http://schemas.microsoft.com/office/drawing/2014/main" id="{67A793CB-21ED-F496-8119-8E540E3F86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" y="161925"/>
            <a:ext cx="1804421" cy="749356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7BAFDFF-5355-F0AC-72CC-4C0FFBC6DE9F}"/>
              </a:ext>
            </a:extLst>
          </p:cNvPr>
          <p:cNvSpPr txBox="1"/>
          <p:nvPr/>
        </p:nvSpPr>
        <p:spPr>
          <a:xfrm>
            <a:off x="2994660" y="281940"/>
            <a:ext cx="1804420" cy="369332"/>
          </a:xfrm>
          <a:custGeom>
            <a:avLst/>
            <a:gdLst>
              <a:gd name="connsiteX0" fmla="*/ 0 w 1804420"/>
              <a:gd name="connsiteY0" fmla="*/ 0 h 369332"/>
              <a:gd name="connsiteX1" fmla="*/ 1804420 w 1804420"/>
              <a:gd name="connsiteY1" fmla="*/ 0 h 369332"/>
              <a:gd name="connsiteX2" fmla="*/ 1804420 w 1804420"/>
              <a:gd name="connsiteY2" fmla="*/ 369332 h 369332"/>
              <a:gd name="connsiteX3" fmla="*/ 0 w 1804420"/>
              <a:gd name="connsiteY3" fmla="*/ 369332 h 369332"/>
              <a:gd name="connsiteX4" fmla="*/ 0 w 1804420"/>
              <a:gd name="connsiteY4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4420" h="369332" fill="none" extrusionOk="0">
                <a:moveTo>
                  <a:pt x="0" y="0"/>
                </a:moveTo>
                <a:cubicBezTo>
                  <a:pt x="427901" y="67743"/>
                  <a:pt x="1340909" y="58132"/>
                  <a:pt x="1804420" y="0"/>
                </a:cubicBezTo>
                <a:cubicBezTo>
                  <a:pt x="1776460" y="133355"/>
                  <a:pt x="1778164" y="217471"/>
                  <a:pt x="1804420" y="369332"/>
                </a:cubicBezTo>
                <a:cubicBezTo>
                  <a:pt x="1500286" y="493133"/>
                  <a:pt x="691871" y="214076"/>
                  <a:pt x="0" y="369332"/>
                </a:cubicBezTo>
                <a:cubicBezTo>
                  <a:pt x="18300" y="331608"/>
                  <a:pt x="-3105" y="52038"/>
                  <a:pt x="0" y="0"/>
                </a:cubicBezTo>
                <a:close/>
              </a:path>
              <a:path w="1804420" h="369332" stroke="0" extrusionOk="0">
                <a:moveTo>
                  <a:pt x="0" y="0"/>
                </a:moveTo>
                <a:cubicBezTo>
                  <a:pt x="726202" y="-43418"/>
                  <a:pt x="920383" y="125955"/>
                  <a:pt x="1804420" y="0"/>
                </a:cubicBezTo>
                <a:cubicBezTo>
                  <a:pt x="1823233" y="50954"/>
                  <a:pt x="1818310" y="278857"/>
                  <a:pt x="1804420" y="369332"/>
                </a:cubicBezTo>
                <a:cubicBezTo>
                  <a:pt x="962823" y="236595"/>
                  <a:pt x="564468" y="270174"/>
                  <a:pt x="0" y="369332"/>
                </a:cubicBezTo>
                <a:cubicBezTo>
                  <a:pt x="5517" y="226493"/>
                  <a:pt x="-24723" y="75778"/>
                  <a:pt x="0" y="0"/>
                </a:cubicBezTo>
                <a:close/>
              </a:path>
            </a:pathLst>
          </a:custGeom>
          <a:ln>
            <a:solidFill>
              <a:srgbClr val="E7E9EC"/>
            </a:solidFill>
            <a:extLst>
              <a:ext uri="{C807C97D-BFC1-408E-A445-0C87EB9F89A2}">
                <ask:lineSketchStyleProps xmlns:ask="http://schemas.microsoft.com/office/drawing/2018/sketchyshapes" sd="3978248048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BE" dirty="0">
                <a:latin typeface="Magic School One" panose="00000400000000000000" pitchFamily="2" charset="0"/>
              </a:rPr>
              <a:t>Tables par 2, 5 et 10</a:t>
            </a:r>
          </a:p>
        </p:txBody>
      </p:sp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8603BA64-9906-FA64-F9E3-E8EDF345AD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2553467"/>
              </p:ext>
            </p:extLst>
          </p:nvPr>
        </p:nvGraphicFramePr>
        <p:xfrm>
          <a:off x="486346" y="1031732"/>
          <a:ext cx="5885306" cy="3017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90346">
                  <a:extLst>
                    <a:ext uri="{9D8B030D-6E8A-4147-A177-3AD203B41FA5}">
                      <a16:colId xmlns:a16="http://schemas.microsoft.com/office/drawing/2014/main" val="683473287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3824504160"/>
                    </a:ext>
                  </a:extLst>
                </a:gridCol>
                <a:gridCol w="3566160">
                  <a:extLst>
                    <a:ext uri="{9D8B030D-6E8A-4147-A177-3AD203B41FA5}">
                      <a16:colId xmlns:a16="http://schemas.microsoft.com/office/drawing/2014/main" val="26953608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BE" sz="1200" dirty="0">
                          <a:latin typeface="Apple Chancery" panose="03020702040506060504" pitchFamily="66" charset="0"/>
                        </a:rPr>
                        <a:t>Rappel</a:t>
                      </a:r>
                    </a:p>
                  </a:txBody>
                  <a:tcPr vert="vert270"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BE" sz="1200" dirty="0">
                        <a:latin typeface="Apple Chancery" panose="03020702040506060504" pitchFamily="66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Sur la plateforme numérique, regarde les vidéos de tables par 2, 5 et 10.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Recopie la fiche « Je connais les tables » dans ton cahier de travail.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Recopie la carte mentale des tables de sur une feuille blanche.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03477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BE" sz="1200" dirty="0">
                          <a:latin typeface="Apple Chancery" panose="03020702040506060504" pitchFamily="66" charset="0"/>
                        </a:rPr>
                        <a:t>Entrainement</a:t>
                      </a:r>
                    </a:p>
                  </a:txBody>
                  <a:tcPr vert="vert270"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BE" sz="1200" dirty="0">
                        <a:latin typeface="Apple Chancery" panose="03020702040506060504" pitchFamily="66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Réalise l’entrainement 1 et corrige-toi.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Réalise l’entrainement 2 et corrige-toi.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Joue au « </a:t>
                      </a:r>
                      <a:r>
                        <a:rPr lang="fr-BE" sz="1200" dirty="0" err="1">
                          <a:latin typeface="Apple Chancery" panose="03020702040506060504" pitchFamily="66" charset="0"/>
                        </a:rPr>
                        <a:t>Mémozor</a:t>
                      </a: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 » des tables de 2, 5 et 10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Réalise l’entrainement 3 et corrige-toi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Réalise l’entrainement 4 et corrige-toi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Joue en ligne (lien sur la plateforme)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fr-BE" sz="1200" dirty="0">
                        <a:latin typeface="Apple Chancery" panose="03020702040506060504" pitchFamily="66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58454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BE" sz="1200" dirty="0">
                          <a:latin typeface="Apple Chancery" panose="03020702040506060504" pitchFamily="66" charset="0"/>
                        </a:rPr>
                        <a:t>Test</a:t>
                      </a:r>
                    </a:p>
                  </a:txBody>
                  <a:tcPr vert="vert270"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BE" sz="1200" dirty="0">
                        <a:latin typeface="Apple Chancery" panose="03020702040506060504" pitchFamily="66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Passe le test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fr-BE" sz="1200" dirty="0">
                        <a:latin typeface="Apple Chancery" panose="03020702040506060504" pitchFamily="66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15582757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BD816E88-BEA5-04A6-14F3-272F4F12F9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721803" y="648306"/>
            <a:ext cx="289560" cy="179768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E31137D-6284-8BE6-7BFB-CB05C38396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721802" y="1898927"/>
            <a:ext cx="289560" cy="1797685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923C6FC1-9A01-9CE2-454B-796D12892953}"/>
              </a:ext>
            </a:extLst>
          </p:cNvPr>
          <p:cNvSpPr txBox="1"/>
          <p:nvPr/>
        </p:nvSpPr>
        <p:spPr>
          <a:xfrm>
            <a:off x="2491740" y="4062166"/>
            <a:ext cx="2148840" cy="369332"/>
          </a:xfrm>
          <a:custGeom>
            <a:avLst/>
            <a:gdLst>
              <a:gd name="connsiteX0" fmla="*/ 0 w 2148840"/>
              <a:gd name="connsiteY0" fmla="*/ 0 h 369332"/>
              <a:gd name="connsiteX1" fmla="*/ 2148840 w 2148840"/>
              <a:gd name="connsiteY1" fmla="*/ 0 h 369332"/>
              <a:gd name="connsiteX2" fmla="*/ 2148840 w 2148840"/>
              <a:gd name="connsiteY2" fmla="*/ 369332 h 369332"/>
              <a:gd name="connsiteX3" fmla="*/ 0 w 2148840"/>
              <a:gd name="connsiteY3" fmla="*/ 369332 h 369332"/>
              <a:gd name="connsiteX4" fmla="*/ 0 w 2148840"/>
              <a:gd name="connsiteY4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8840" h="369332" fill="none" extrusionOk="0">
                <a:moveTo>
                  <a:pt x="0" y="0"/>
                </a:moveTo>
                <a:cubicBezTo>
                  <a:pt x="1009658" y="98267"/>
                  <a:pt x="1232925" y="113279"/>
                  <a:pt x="2148840" y="0"/>
                </a:cubicBezTo>
                <a:cubicBezTo>
                  <a:pt x="2120880" y="133355"/>
                  <a:pt x="2122584" y="217471"/>
                  <a:pt x="2148840" y="369332"/>
                </a:cubicBezTo>
                <a:cubicBezTo>
                  <a:pt x="1812066" y="511398"/>
                  <a:pt x="696954" y="274245"/>
                  <a:pt x="0" y="369332"/>
                </a:cubicBezTo>
                <a:cubicBezTo>
                  <a:pt x="18300" y="331608"/>
                  <a:pt x="-3105" y="52038"/>
                  <a:pt x="0" y="0"/>
                </a:cubicBezTo>
                <a:close/>
              </a:path>
              <a:path w="2148840" h="369332" stroke="0" extrusionOk="0">
                <a:moveTo>
                  <a:pt x="0" y="0"/>
                </a:moveTo>
                <a:cubicBezTo>
                  <a:pt x="569275" y="109306"/>
                  <a:pt x="1317911" y="70022"/>
                  <a:pt x="2148840" y="0"/>
                </a:cubicBezTo>
                <a:cubicBezTo>
                  <a:pt x="2167653" y="50954"/>
                  <a:pt x="2162730" y="278857"/>
                  <a:pt x="2148840" y="369332"/>
                </a:cubicBezTo>
                <a:cubicBezTo>
                  <a:pt x="1204308" y="394692"/>
                  <a:pt x="318070" y="311078"/>
                  <a:pt x="0" y="369332"/>
                </a:cubicBezTo>
                <a:cubicBezTo>
                  <a:pt x="5517" y="226493"/>
                  <a:pt x="-24723" y="75778"/>
                  <a:pt x="0" y="0"/>
                </a:cubicBezTo>
                <a:close/>
              </a:path>
            </a:pathLst>
          </a:custGeom>
          <a:ln>
            <a:solidFill>
              <a:srgbClr val="E7E9EC"/>
            </a:solidFill>
            <a:extLst>
              <a:ext uri="{C807C97D-BFC1-408E-A445-0C87EB9F89A2}">
                <ask:lineSketchStyleProps xmlns:ask="http://schemas.microsoft.com/office/drawing/2018/sketchyshapes" sd="3978248048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BE" dirty="0">
                <a:latin typeface="Magic School One" panose="00000400000000000000" pitchFamily="2" charset="0"/>
              </a:rPr>
              <a:t>Fais valider ta baguette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00C12155-860E-F7A2-6289-E8FA7D3DE7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721802" y="2883288"/>
            <a:ext cx="289560" cy="1797685"/>
          </a:xfrm>
          <a:prstGeom prst="rect">
            <a:avLst/>
          </a:prstGeom>
        </p:spPr>
      </p:pic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DDAD576-B3AB-A9D9-A702-26754DE0C58A}"/>
              </a:ext>
            </a:extLst>
          </p:cNvPr>
          <p:cNvSpPr/>
          <p:nvPr/>
        </p:nvSpPr>
        <p:spPr>
          <a:xfrm>
            <a:off x="486346" y="5033010"/>
            <a:ext cx="6129337" cy="4591050"/>
          </a:xfrm>
          <a:prstGeom prst="roundRect">
            <a:avLst/>
          </a:prstGeom>
          <a:noFill/>
          <a:ln w="38100">
            <a:solidFill>
              <a:srgbClr val="FFDE5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EC6D07D7-EF08-048B-0245-425CB208AE4B}"/>
              </a:ext>
            </a:extLst>
          </p:cNvPr>
          <p:cNvSpPr txBox="1"/>
          <p:nvPr/>
        </p:nvSpPr>
        <p:spPr>
          <a:xfrm>
            <a:off x="3116674" y="5153025"/>
            <a:ext cx="2011585" cy="369332"/>
          </a:xfrm>
          <a:custGeom>
            <a:avLst/>
            <a:gdLst>
              <a:gd name="connsiteX0" fmla="*/ 0 w 2011585"/>
              <a:gd name="connsiteY0" fmla="*/ 0 h 369332"/>
              <a:gd name="connsiteX1" fmla="*/ 2011585 w 2011585"/>
              <a:gd name="connsiteY1" fmla="*/ 0 h 369332"/>
              <a:gd name="connsiteX2" fmla="*/ 2011585 w 2011585"/>
              <a:gd name="connsiteY2" fmla="*/ 369332 h 369332"/>
              <a:gd name="connsiteX3" fmla="*/ 0 w 2011585"/>
              <a:gd name="connsiteY3" fmla="*/ 369332 h 369332"/>
              <a:gd name="connsiteX4" fmla="*/ 0 w 2011585"/>
              <a:gd name="connsiteY4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1585" h="369332" fill="none" extrusionOk="0">
                <a:moveTo>
                  <a:pt x="0" y="0"/>
                </a:moveTo>
                <a:cubicBezTo>
                  <a:pt x="374923" y="98267"/>
                  <a:pt x="1456315" y="113279"/>
                  <a:pt x="2011585" y="0"/>
                </a:cubicBezTo>
                <a:cubicBezTo>
                  <a:pt x="1983625" y="133355"/>
                  <a:pt x="1985329" y="217471"/>
                  <a:pt x="2011585" y="369332"/>
                </a:cubicBezTo>
                <a:cubicBezTo>
                  <a:pt x="1325942" y="511398"/>
                  <a:pt x="231879" y="274245"/>
                  <a:pt x="0" y="369332"/>
                </a:cubicBezTo>
                <a:cubicBezTo>
                  <a:pt x="18300" y="331608"/>
                  <a:pt x="-3105" y="52038"/>
                  <a:pt x="0" y="0"/>
                </a:cubicBezTo>
                <a:close/>
              </a:path>
              <a:path w="2011585" h="369332" stroke="0" extrusionOk="0">
                <a:moveTo>
                  <a:pt x="0" y="0"/>
                </a:moveTo>
                <a:cubicBezTo>
                  <a:pt x="491410" y="109306"/>
                  <a:pt x="1069991" y="70022"/>
                  <a:pt x="2011585" y="0"/>
                </a:cubicBezTo>
                <a:cubicBezTo>
                  <a:pt x="2030398" y="50954"/>
                  <a:pt x="2025475" y="278857"/>
                  <a:pt x="2011585" y="369332"/>
                </a:cubicBezTo>
                <a:cubicBezTo>
                  <a:pt x="1185904" y="394692"/>
                  <a:pt x="661519" y="311078"/>
                  <a:pt x="0" y="369332"/>
                </a:cubicBezTo>
                <a:cubicBezTo>
                  <a:pt x="5517" y="226493"/>
                  <a:pt x="-24723" y="75778"/>
                  <a:pt x="0" y="0"/>
                </a:cubicBezTo>
                <a:close/>
              </a:path>
            </a:pathLst>
          </a:custGeom>
          <a:ln>
            <a:solidFill>
              <a:srgbClr val="FFDE59"/>
            </a:solidFill>
            <a:extLst>
              <a:ext uri="{C807C97D-BFC1-408E-A445-0C87EB9F89A2}">
                <ask:lineSketchStyleProps xmlns:ask="http://schemas.microsoft.com/office/drawing/2018/sketchyshapes" sd="3978248048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BE" dirty="0">
                <a:latin typeface="Magic School One" panose="00000400000000000000" pitchFamily="2" charset="0"/>
              </a:rPr>
              <a:t>Tables par 2, 5, 10, 4 et 3</a:t>
            </a:r>
          </a:p>
        </p:txBody>
      </p:sp>
      <p:graphicFrame>
        <p:nvGraphicFramePr>
          <p:cNvPr id="23" name="Tableau 22">
            <a:extLst>
              <a:ext uri="{FF2B5EF4-FFF2-40B4-BE49-F238E27FC236}">
                <a16:creationId xmlns:a16="http://schemas.microsoft.com/office/drawing/2014/main" id="{23508F53-7251-6246-FD8F-E6A9B18CFC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791139"/>
              </p:ext>
            </p:extLst>
          </p:nvPr>
        </p:nvGraphicFramePr>
        <p:xfrm>
          <a:off x="608361" y="5902817"/>
          <a:ext cx="5885306" cy="2834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90346">
                  <a:extLst>
                    <a:ext uri="{9D8B030D-6E8A-4147-A177-3AD203B41FA5}">
                      <a16:colId xmlns:a16="http://schemas.microsoft.com/office/drawing/2014/main" val="683473287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3824504160"/>
                    </a:ext>
                  </a:extLst>
                </a:gridCol>
                <a:gridCol w="3566160">
                  <a:extLst>
                    <a:ext uri="{9D8B030D-6E8A-4147-A177-3AD203B41FA5}">
                      <a16:colId xmlns:a16="http://schemas.microsoft.com/office/drawing/2014/main" val="26953608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BE" sz="1200" dirty="0">
                          <a:latin typeface="Apple Chancery" panose="03020702040506060504" pitchFamily="66" charset="0"/>
                        </a:rPr>
                        <a:t>Rappel</a:t>
                      </a:r>
                    </a:p>
                  </a:txBody>
                  <a:tcPr vert="vert270"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BE" sz="1200" dirty="0">
                        <a:latin typeface="Apple Chancery" panose="03020702040506060504" pitchFamily="66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Recopie la fiche « Je connais les tables » dans ton cahier de travail.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Recopie la carte mentale des tables de 3 et 4 sur une feuille blanche.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fr-BE" sz="1200" dirty="0">
                        <a:latin typeface="Apple Chancery" panose="03020702040506060504" pitchFamily="66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03477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BE" sz="1200" dirty="0">
                          <a:latin typeface="Apple Chancery" panose="03020702040506060504" pitchFamily="66" charset="0"/>
                        </a:rPr>
                        <a:t>Entrainement</a:t>
                      </a:r>
                    </a:p>
                  </a:txBody>
                  <a:tcPr vert="vert270"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BE" sz="1200" dirty="0">
                        <a:latin typeface="Apple Chancery" panose="03020702040506060504" pitchFamily="66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Réalise l’entrainement 1 et corrige-toi.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Réalise l’entrainement 2 et corrige-toi.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Joue au « </a:t>
                      </a:r>
                      <a:r>
                        <a:rPr lang="fr-BE" sz="1200" dirty="0" err="1">
                          <a:latin typeface="Apple Chancery" panose="03020702040506060504" pitchFamily="66" charset="0"/>
                        </a:rPr>
                        <a:t>Mémozor</a:t>
                      </a: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 » des tables de 3 et 4.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Réalise l’entrainement 3 et corrige-toi.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Réalise l’entrainement 4 et corrige-toi.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Joue en ligne (lien sur la plateforme)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fr-BE" sz="1200" dirty="0">
                        <a:latin typeface="Apple Chancery" panose="03020702040506060504" pitchFamily="66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58454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BE" sz="1200" dirty="0">
                          <a:latin typeface="Apple Chancery" panose="03020702040506060504" pitchFamily="66" charset="0"/>
                        </a:rPr>
                        <a:t>Test</a:t>
                      </a:r>
                    </a:p>
                  </a:txBody>
                  <a:tcPr vert="vert270"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BE" sz="1200" dirty="0">
                        <a:latin typeface="Apple Chancery" panose="03020702040506060504" pitchFamily="66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Passe le test.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fr-BE" sz="1200" dirty="0">
                        <a:latin typeface="Apple Chancery" panose="03020702040506060504" pitchFamily="66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15582757"/>
                  </a:ext>
                </a:extLst>
              </a:tr>
            </a:tbl>
          </a:graphicData>
        </a:graphic>
      </p:graphicFrame>
      <p:sp>
        <p:nvSpPr>
          <p:cNvPr id="26" name="ZoneTexte 25">
            <a:extLst>
              <a:ext uri="{FF2B5EF4-FFF2-40B4-BE49-F238E27FC236}">
                <a16:creationId xmlns:a16="http://schemas.microsoft.com/office/drawing/2014/main" id="{55B686A0-FE40-A5B2-4F8C-8F8BAA7169B3}"/>
              </a:ext>
            </a:extLst>
          </p:cNvPr>
          <p:cNvSpPr txBox="1"/>
          <p:nvPr/>
        </p:nvSpPr>
        <p:spPr>
          <a:xfrm>
            <a:off x="2613755" y="8933251"/>
            <a:ext cx="2148840" cy="369332"/>
          </a:xfrm>
          <a:custGeom>
            <a:avLst/>
            <a:gdLst>
              <a:gd name="connsiteX0" fmla="*/ 0 w 2148840"/>
              <a:gd name="connsiteY0" fmla="*/ 0 h 369332"/>
              <a:gd name="connsiteX1" fmla="*/ 2148840 w 2148840"/>
              <a:gd name="connsiteY1" fmla="*/ 0 h 369332"/>
              <a:gd name="connsiteX2" fmla="*/ 2148840 w 2148840"/>
              <a:gd name="connsiteY2" fmla="*/ 369332 h 369332"/>
              <a:gd name="connsiteX3" fmla="*/ 0 w 2148840"/>
              <a:gd name="connsiteY3" fmla="*/ 369332 h 369332"/>
              <a:gd name="connsiteX4" fmla="*/ 0 w 2148840"/>
              <a:gd name="connsiteY4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8840" h="369332" fill="none" extrusionOk="0">
                <a:moveTo>
                  <a:pt x="0" y="0"/>
                </a:moveTo>
                <a:cubicBezTo>
                  <a:pt x="1009658" y="98267"/>
                  <a:pt x="1232925" y="113279"/>
                  <a:pt x="2148840" y="0"/>
                </a:cubicBezTo>
                <a:cubicBezTo>
                  <a:pt x="2120880" y="133355"/>
                  <a:pt x="2122584" y="217471"/>
                  <a:pt x="2148840" y="369332"/>
                </a:cubicBezTo>
                <a:cubicBezTo>
                  <a:pt x="1812066" y="511398"/>
                  <a:pt x="696954" y="274245"/>
                  <a:pt x="0" y="369332"/>
                </a:cubicBezTo>
                <a:cubicBezTo>
                  <a:pt x="18300" y="331608"/>
                  <a:pt x="-3105" y="52038"/>
                  <a:pt x="0" y="0"/>
                </a:cubicBezTo>
                <a:close/>
              </a:path>
              <a:path w="2148840" h="369332" stroke="0" extrusionOk="0">
                <a:moveTo>
                  <a:pt x="0" y="0"/>
                </a:moveTo>
                <a:cubicBezTo>
                  <a:pt x="569275" y="109306"/>
                  <a:pt x="1317911" y="70022"/>
                  <a:pt x="2148840" y="0"/>
                </a:cubicBezTo>
                <a:cubicBezTo>
                  <a:pt x="2167653" y="50954"/>
                  <a:pt x="2162730" y="278857"/>
                  <a:pt x="2148840" y="369332"/>
                </a:cubicBezTo>
                <a:cubicBezTo>
                  <a:pt x="1204308" y="394692"/>
                  <a:pt x="318070" y="311078"/>
                  <a:pt x="0" y="369332"/>
                </a:cubicBezTo>
                <a:cubicBezTo>
                  <a:pt x="5517" y="226493"/>
                  <a:pt x="-24723" y="75778"/>
                  <a:pt x="0" y="0"/>
                </a:cubicBezTo>
                <a:close/>
              </a:path>
            </a:pathLst>
          </a:custGeom>
          <a:ln>
            <a:solidFill>
              <a:srgbClr val="FFDE59"/>
            </a:solidFill>
            <a:extLst>
              <a:ext uri="{C807C97D-BFC1-408E-A445-0C87EB9F89A2}">
                <ask:lineSketchStyleProps xmlns:ask="http://schemas.microsoft.com/office/drawing/2018/sketchyshapes" sd="3978248048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BE" dirty="0">
                <a:latin typeface="Magic School One" panose="00000400000000000000" pitchFamily="2" charset="0"/>
              </a:rPr>
              <a:t>Fais valider ta baguette</a:t>
            </a:r>
          </a:p>
        </p:txBody>
      </p:sp>
      <p:pic>
        <p:nvPicPr>
          <p:cNvPr id="28" name="Image 27" descr="Une image contenant Visage humain, capture d’écran, femme, personne&#10;&#10;Description générée automatiquement">
            <a:extLst>
              <a:ext uri="{FF2B5EF4-FFF2-40B4-BE49-F238E27FC236}">
                <a16:creationId xmlns:a16="http://schemas.microsoft.com/office/drawing/2014/main" id="{83198830-0B00-D44C-219F-395FB2BB36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" y="5127060"/>
            <a:ext cx="1475235" cy="612649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7B7A8C5C-874B-8685-A736-B0D72A4B6E5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12699" y="5406453"/>
            <a:ext cx="201903" cy="196202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31FADAE-2F99-CF7F-21DA-BF642360420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12699" y="6439533"/>
            <a:ext cx="201903" cy="1962020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3CBA0385-3175-B881-603C-74AD4A5908A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12699" y="7511243"/>
            <a:ext cx="201903" cy="1962020"/>
          </a:xfrm>
          <a:prstGeom prst="rect">
            <a:avLst/>
          </a:prstGeom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66DBC46E-25A4-285C-FB40-0B9435034753}"/>
              </a:ext>
            </a:extLst>
          </p:cNvPr>
          <p:cNvSpPr txBox="1"/>
          <p:nvPr/>
        </p:nvSpPr>
        <p:spPr>
          <a:xfrm>
            <a:off x="5570220" y="2119950"/>
            <a:ext cx="801432" cy="461665"/>
          </a:xfrm>
          <a:prstGeom prst="rect">
            <a:avLst/>
          </a:prstGeom>
          <a:ln>
            <a:solidFill>
              <a:srgbClr val="E7E9E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BE" sz="1200" dirty="0">
                <a:latin typeface="Apple Chancery" panose="03020702040506060504" pitchFamily="66" charset="0"/>
              </a:rPr>
              <a:t>Tu as 2 minutes.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3BF910B5-2413-0F05-83E9-138EF22A252F}"/>
              </a:ext>
            </a:extLst>
          </p:cNvPr>
          <p:cNvSpPr txBox="1"/>
          <p:nvPr/>
        </p:nvSpPr>
        <p:spPr>
          <a:xfrm>
            <a:off x="5608321" y="2872673"/>
            <a:ext cx="801432" cy="461665"/>
          </a:xfrm>
          <a:prstGeom prst="rect">
            <a:avLst/>
          </a:prstGeom>
          <a:ln>
            <a:solidFill>
              <a:srgbClr val="E7E9E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BE" sz="1200" dirty="0">
                <a:latin typeface="Apple Chancery" panose="03020702040506060504" pitchFamily="66" charset="0"/>
              </a:rPr>
              <a:t>Tu as 1 minute.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ED3ECAE5-D3B3-21C1-D0EE-10547F3BA8EB}"/>
              </a:ext>
            </a:extLst>
          </p:cNvPr>
          <p:cNvSpPr txBox="1"/>
          <p:nvPr/>
        </p:nvSpPr>
        <p:spPr>
          <a:xfrm>
            <a:off x="5655468" y="6866870"/>
            <a:ext cx="801432" cy="461665"/>
          </a:xfrm>
          <a:prstGeom prst="rect">
            <a:avLst/>
          </a:prstGeom>
          <a:ln>
            <a:solidFill>
              <a:srgbClr val="FFDE59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BE" sz="1200" dirty="0">
                <a:latin typeface="Apple Chancery" panose="03020702040506060504" pitchFamily="66" charset="0"/>
              </a:rPr>
              <a:t>Tu as 2 minutes.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45D7EEB6-46E4-21AB-ABAC-F7313CA4DBB5}"/>
              </a:ext>
            </a:extLst>
          </p:cNvPr>
          <p:cNvSpPr txBox="1"/>
          <p:nvPr/>
        </p:nvSpPr>
        <p:spPr>
          <a:xfrm>
            <a:off x="5655468" y="7541004"/>
            <a:ext cx="801432" cy="461665"/>
          </a:xfrm>
          <a:prstGeom prst="rect">
            <a:avLst/>
          </a:prstGeom>
          <a:ln>
            <a:solidFill>
              <a:srgbClr val="FFDE59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BE" sz="1200" dirty="0">
                <a:latin typeface="Apple Chancery" panose="03020702040506060504" pitchFamily="66" charset="0"/>
              </a:rPr>
              <a:t>Tu as 1 minute.</a:t>
            </a:r>
          </a:p>
        </p:txBody>
      </p:sp>
    </p:spTree>
    <p:extLst>
      <p:ext uri="{BB962C8B-B14F-4D97-AF65-F5344CB8AC3E}">
        <p14:creationId xmlns:p14="http://schemas.microsoft.com/office/powerpoint/2010/main" val="104073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2595F3B-09FA-F625-DA72-D10329D879F7}"/>
              </a:ext>
            </a:extLst>
          </p:cNvPr>
          <p:cNvSpPr/>
          <p:nvPr/>
        </p:nvSpPr>
        <p:spPr>
          <a:xfrm>
            <a:off x="364332" y="253462"/>
            <a:ext cx="6129337" cy="4591050"/>
          </a:xfrm>
          <a:prstGeom prst="roundRect">
            <a:avLst/>
          </a:prstGeom>
          <a:noFill/>
          <a:ln w="38100">
            <a:solidFill>
              <a:srgbClr val="3FE0D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C0FC33F-F510-3AC7-E23E-6BB3D1218D14}"/>
              </a:ext>
            </a:extLst>
          </p:cNvPr>
          <p:cNvSpPr txBox="1"/>
          <p:nvPr/>
        </p:nvSpPr>
        <p:spPr>
          <a:xfrm>
            <a:off x="2994660" y="373477"/>
            <a:ext cx="2452994" cy="369332"/>
          </a:xfrm>
          <a:custGeom>
            <a:avLst/>
            <a:gdLst>
              <a:gd name="connsiteX0" fmla="*/ 0 w 2452994"/>
              <a:gd name="connsiteY0" fmla="*/ 0 h 369332"/>
              <a:gd name="connsiteX1" fmla="*/ 2452994 w 2452994"/>
              <a:gd name="connsiteY1" fmla="*/ 0 h 369332"/>
              <a:gd name="connsiteX2" fmla="*/ 2452994 w 2452994"/>
              <a:gd name="connsiteY2" fmla="*/ 369332 h 369332"/>
              <a:gd name="connsiteX3" fmla="*/ 0 w 2452994"/>
              <a:gd name="connsiteY3" fmla="*/ 369332 h 369332"/>
              <a:gd name="connsiteX4" fmla="*/ 0 w 2452994"/>
              <a:gd name="connsiteY4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994" h="369332" fill="none" extrusionOk="0">
                <a:moveTo>
                  <a:pt x="0" y="0"/>
                </a:moveTo>
                <a:cubicBezTo>
                  <a:pt x="957939" y="98267"/>
                  <a:pt x="1504464" y="113279"/>
                  <a:pt x="2452994" y="0"/>
                </a:cubicBezTo>
                <a:cubicBezTo>
                  <a:pt x="2425034" y="133355"/>
                  <a:pt x="2426738" y="217471"/>
                  <a:pt x="2452994" y="369332"/>
                </a:cubicBezTo>
                <a:cubicBezTo>
                  <a:pt x="2185069" y="511398"/>
                  <a:pt x="758115" y="274245"/>
                  <a:pt x="0" y="369332"/>
                </a:cubicBezTo>
                <a:cubicBezTo>
                  <a:pt x="18300" y="331608"/>
                  <a:pt x="-3105" y="52038"/>
                  <a:pt x="0" y="0"/>
                </a:cubicBezTo>
                <a:close/>
              </a:path>
              <a:path w="2452994" h="369332" stroke="0" extrusionOk="0">
                <a:moveTo>
                  <a:pt x="0" y="0"/>
                </a:moveTo>
                <a:cubicBezTo>
                  <a:pt x="306294" y="109306"/>
                  <a:pt x="1780069" y="70022"/>
                  <a:pt x="2452994" y="0"/>
                </a:cubicBezTo>
                <a:cubicBezTo>
                  <a:pt x="2471807" y="50954"/>
                  <a:pt x="2466884" y="278857"/>
                  <a:pt x="2452994" y="369332"/>
                </a:cubicBezTo>
                <a:cubicBezTo>
                  <a:pt x="2135550" y="394692"/>
                  <a:pt x="1154443" y="311078"/>
                  <a:pt x="0" y="369332"/>
                </a:cubicBezTo>
                <a:cubicBezTo>
                  <a:pt x="5517" y="226493"/>
                  <a:pt x="-24723" y="75778"/>
                  <a:pt x="0" y="0"/>
                </a:cubicBezTo>
                <a:close/>
              </a:path>
            </a:pathLst>
          </a:custGeom>
          <a:ln>
            <a:solidFill>
              <a:srgbClr val="3FE0D0"/>
            </a:solidFill>
            <a:extLst>
              <a:ext uri="{C807C97D-BFC1-408E-A445-0C87EB9F89A2}">
                <ask:lineSketchStyleProps xmlns:ask="http://schemas.microsoft.com/office/drawing/2018/sketchyshapes" sd="3978248048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BE" dirty="0">
                <a:latin typeface="Magic School One" panose="00000400000000000000" pitchFamily="2" charset="0"/>
              </a:rPr>
              <a:t>Tables par 2, 5, 10, 4, 3, 6 et 7.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34F4A77B-73BB-F0CF-8384-E488BF91BE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6850955"/>
              </p:ext>
            </p:extLst>
          </p:nvPr>
        </p:nvGraphicFramePr>
        <p:xfrm>
          <a:off x="486347" y="1123269"/>
          <a:ext cx="5885306" cy="2834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90346">
                  <a:extLst>
                    <a:ext uri="{9D8B030D-6E8A-4147-A177-3AD203B41FA5}">
                      <a16:colId xmlns:a16="http://schemas.microsoft.com/office/drawing/2014/main" val="683473287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3824504160"/>
                    </a:ext>
                  </a:extLst>
                </a:gridCol>
                <a:gridCol w="3566160">
                  <a:extLst>
                    <a:ext uri="{9D8B030D-6E8A-4147-A177-3AD203B41FA5}">
                      <a16:colId xmlns:a16="http://schemas.microsoft.com/office/drawing/2014/main" val="26953608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BE" sz="1200" dirty="0">
                          <a:latin typeface="Apple Chancery" panose="03020702040506060504" pitchFamily="66" charset="0"/>
                        </a:rPr>
                        <a:t>Rappel</a:t>
                      </a:r>
                    </a:p>
                  </a:txBody>
                  <a:tcPr vert="vert270"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BE" sz="1200" dirty="0">
                        <a:latin typeface="Apple Chancery" panose="03020702040506060504" pitchFamily="66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Recopie la fiche « Je connais les tables » dans ton cahier de travail.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Recopie la carte mentale des tables de 6 et 7 sur une feuille blanche.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fr-BE" sz="1200" dirty="0">
                        <a:latin typeface="Apple Chancery" panose="03020702040506060504" pitchFamily="66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03477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BE" sz="1200" dirty="0">
                          <a:latin typeface="Apple Chancery" panose="03020702040506060504" pitchFamily="66" charset="0"/>
                        </a:rPr>
                        <a:t>Entrainement</a:t>
                      </a:r>
                    </a:p>
                  </a:txBody>
                  <a:tcPr vert="vert270"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BE" sz="1200" dirty="0">
                        <a:latin typeface="Apple Chancery" panose="03020702040506060504" pitchFamily="66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Réalise l’entrainement 1 et corrige-toi.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Réalise l’entrainement 2 et corrige-toi.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Joue au « </a:t>
                      </a:r>
                      <a:r>
                        <a:rPr lang="fr-BE" sz="1200" dirty="0" err="1">
                          <a:latin typeface="Apple Chancery" panose="03020702040506060504" pitchFamily="66" charset="0"/>
                        </a:rPr>
                        <a:t>Mémozor</a:t>
                      </a: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 » des tables de 6 et 7.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Réalise l’entrainement 3 et corrige-toi.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Réalise l’entrainement 4 et corrige-toi.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Joue en ligne (lien sur la plateforme)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fr-BE" sz="1200" dirty="0">
                        <a:latin typeface="Apple Chancery" panose="03020702040506060504" pitchFamily="66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58454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BE" sz="1200" dirty="0">
                          <a:latin typeface="Apple Chancery" panose="03020702040506060504" pitchFamily="66" charset="0"/>
                        </a:rPr>
                        <a:t>Test</a:t>
                      </a:r>
                    </a:p>
                  </a:txBody>
                  <a:tcPr vert="vert270"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BE" sz="1200" dirty="0">
                        <a:latin typeface="Apple Chancery" panose="03020702040506060504" pitchFamily="66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Passe le test.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fr-BE" sz="1200" dirty="0">
                        <a:latin typeface="Apple Chancery" panose="03020702040506060504" pitchFamily="66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15582757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AB05C8FC-CBD9-1A9D-B7DF-A2A0E920A1D4}"/>
              </a:ext>
            </a:extLst>
          </p:cNvPr>
          <p:cNvSpPr txBox="1"/>
          <p:nvPr/>
        </p:nvSpPr>
        <p:spPr>
          <a:xfrm>
            <a:off x="2491741" y="4153703"/>
            <a:ext cx="2148840" cy="369332"/>
          </a:xfrm>
          <a:custGeom>
            <a:avLst/>
            <a:gdLst>
              <a:gd name="connsiteX0" fmla="*/ 0 w 2148840"/>
              <a:gd name="connsiteY0" fmla="*/ 0 h 369332"/>
              <a:gd name="connsiteX1" fmla="*/ 2148840 w 2148840"/>
              <a:gd name="connsiteY1" fmla="*/ 0 h 369332"/>
              <a:gd name="connsiteX2" fmla="*/ 2148840 w 2148840"/>
              <a:gd name="connsiteY2" fmla="*/ 369332 h 369332"/>
              <a:gd name="connsiteX3" fmla="*/ 0 w 2148840"/>
              <a:gd name="connsiteY3" fmla="*/ 369332 h 369332"/>
              <a:gd name="connsiteX4" fmla="*/ 0 w 2148840"/>
              <a:gd name="connsiteY4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8840" h="369332" fill="none" extrusionOk="0">
                <a:moveTo>
                  <a:pt x="0" y="0"/>
                </a:moveTo>
                <a:cubicBezTo>
                  <a:pt x="1009658" y="98267"/>
                  <a:pt x="1232925" y="113279"/>
                  <a:pt x="2148840" y="0"/>
                </a:cubicBezTo>
                <a:cubicBezTo>
                  <a:pt x="2120880" y="133355"/>
                  <a:pt x="2122584" y="217471"/>
                  <a:pt x="2148840" y="369332"/>
                </a:cubicBezTo>
                <a:cubicBezTo>
                  <a:pt x="1812066" y="511398"/>
                  <a:pt x="696954" y="274245"/>
                  <a:pt x="0" y="369332"/>
                </a:cubicBezTo>
                <a:cubicBezTo>
                  <a:pt x="18300" y="331608"/>
                  <a:pt x="-3105" y="52038"/>
                  <a:pt x="0" y="0"/>
                </a:cubicBezTo>
                <a:close/>
              </a:path>
              <a:path w="2148840" h="369332" stroke="0" extrusionOk="0">
                <a:moveTo>
                  <a:pt x="0" y="0"/>
                </a:moveTo>
                <a:cubicBezTo>
                  <a:pt x="569275" y="109306"/>
                  <a:pt x="1317911" y="70022"/>
                  <a:pt x="2148840" y="0"/>
                </a:cubicBezTo>
                <a:cubicBezTo>
                  <a:pt x="2167653" y="50954"/>
                  <a:pt x="2162730" y="278857"/>
                  <a:pt x="2148840" y="369332"/>
                </a:cubicBezTo>
                <a:cubicBezTo>
                  <a:pt x="1204308" y="394692"/>
                  <a:pt x="318070" y="311078"/>
                  <a:pt x="0" y="369332"/>
                </a:cubicBezTo>
                <a:cubicBezTo>
                  <a:pt x="5517" y="226493"/>
                  <a:pt x="-24723" y="75778"/>
                  <a:pt x="0" y="0"/>
                </a:cubicBezTo>
                <a:close/>
              </a:path>
            </a:pathLst>
          </a:custGeom>
          <a:ln>
            <a:solidFill>
              <a:srgbClr val="3FE0D0"/>
            </a:solidFill>
            <a:extLst>
              <a:ext uri="{C807C97D-BFC1-408E-A445-0C87EB9F89A2}">
                <ask:lineSketchStyleProps xmlns:ask="http://schemas.microsoft.com/office/drawing/2018/sketchyshapes" sd="3978248048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BE" dirty="0">
                <a:latin typeface="Magic School One" panose="00000400000000000000" pitchFamily="2" charset="0"/>
              </a:rPr>
              <a:t>Fais valider ta baguette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668826E-3766-1424-B9C6-D3F9BF1D5FDA}"/>
              </a:ext>
            </a:extLst>
          </p:cNvPr>
          <p:cNvSpPr txBox="1"/>
          <p:nvPr/>
        </p:nvSpPr>
        <p:spPr>
          <a:xfrm>
            <a:off x="5533454" y="2087322"/>
            <a:ext cx="801432" cy="461665"/>
          </a:xfrm>
          <a:prstGeom prst="rect">
            <a:avLst/>
          </a:prstGeom>
          <a:ln>
            <a:solidFill>
              <a:srgbClr val="3FE0D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BE" sz="1200" dirty="0">
                <a:latin typeface="Apple Chancery" panose="03020702040506060504" pitchFamily="66" charset="0"/>
              </a:rPr>
              <a:t>Tu as 2 minutes.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C236465-8E02-7750-D970-F0D07738A59E}"/>
              </a:ext>
            </a:extLst>
          </p:cNvPr>
          <p:cNvSpPr txBox="1"/>
          <p:nvPr/>
        </p:nvSpPr>
        <p:spPr>
          <a:xfrm>
            <a:off x="5533454" y="2761456"/>
            <a:ext cx="801432" cy="461665"/>
          </a:xfrm>
          <a:prstGeom prst="rect">
            <a:avLst/>
          </a:prstGeom>
          <a:ln>
            <a:solidFill>
              <a:srgbClr val="3FE0D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BE" sz="1200" dirty="0">
                <a:latin typeface="Apple Chancery" panose="03020702040506060504" pitchFamily="66" charset="0"/>
              </a:rPr>
              <a:t>Tu as 1 minute.</a:t>
            </a:r>
          </a:p>
        </p:txBody>
      </p:sp>
      <p:pic>
        <p:nvPicPr>
          <p:cNvPr id="12" name="Image 11" descr="Une image contenant Visage humain, capture d’écran, personne, arme&#10;&#10;Description générée automatiquement">
            <a:extLst>
              <a:ext uri="{FF2B5EF4-FFF2-40B4-BE49-F238E27FC236}">
                <a16:creationId xmlns:a16="http://schemas.microsoft.com/office/drawing/2014/main" id="{022714B7-4CEA-B646-42ED-20979AE172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626" y="366368"/>
            <a:ext cx="1475235" cy="612649"/>
          </a:xfrm>
          <a:prstGeom prst="rect">
            <a:avLst/>
          </a:prstGeom>
        </p:spPr>
      </p:pic>
      <p:pic>
        <p:nvPicPr>
          <p:cNvPr id="14" name="Image 13" descr="Une image contenant brosse&#10;&#10;Description générée automatiquement avec une confiance moyenne">
            <a:extLst>
              <a:ext uri="{FF2B5EF4-FFF2-40B4-BE49-F238E27FC236}">
                <a16:creationId xmlns:a16="http://schemas.microsoft.com/office/drawing/2014/main" id="{3F20FFD7-88B6-FD8D-9806-911C9862CA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19212">
            <a:off x="1380331" y="970045"/>
            <a:ext cx="1136629" cy="1193680"/>
          </a:xfrm>
          <a:prstGeom prst="rect">
            <a:avLst/>
          </a:prstGeom>
        </p:spPr>
      </p:pic>
      <p:pic>
        <p:nvPicPr>
          <p:cNvPr id="15" name="Image 14" descr="Une image contenant brosse&#10;&#10;Description générée automatiquement avec une confiance moyenne">
            <a:extLst>
              <a:ext uri="{FF2B5EF4-FFF2-40B4-BE49-F238E27FC236}">
                <a16:creationId xmlns:a16="http://schemas.microsoft.com/office/drawing/2014/main" id="{2E63916A-DF2F-AC61-5EC8-F46869346A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19212">
            <a:off x="1398715" y="2395448"/>
            <a:ext cx="1136629" cy="119368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C859851-1205-2051-9FD2-7B7BFC9BD2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40669">
            <a:off x="1225494" y="2030704"/>
            <a:ext cx="1437224" cy="861974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05DC502-CF21-355F-C546-29A760B1CF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40669">
            <a:off x="1214495" y="3183500"/>
            <a:ext cx="1437224" cy="861974"/>
          </a:xfrm>
          <a:prstGeom prst="rect">
            <a:avLst/>
          </a:prstGeom>
        </p:spPr>
      </p:pic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63A47884-DF22-4D93-510A-0C07F1C11675}"/>
              </a:ext>
            </a:extLst>
          </p:cNvPr>
          <p:cNvSpPr/>
          <p:nvPr/>
        </p:nvSpPr>
        <p:spPr>
          <a:xfrm>
            <a:off x="327565" y="5078285"/>
            <a:ext cx="6129337" cy="4591050"/>
          </a:xfrm>
          <a:prstGeom prst="roundRect">
            <a:avLst/>
          </a:prstGeom>
          <a:noFill/>
          <a:ln w="38100">
            <a:solidFill>
              <a:srgbClr val="D570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940D3BC9-3711-1520-B0D1-AF3C51EAB74B}"/>
              </a:ext>
            </a:extLst>
          </p:cNvPr>
          <p:cNvSpPr txBox="1"/>
          <p:nvPr/>
        </p:nvSpPr>
        <p:spPr>
          <a:xfrm>
            <a:off x="2957894" y="5198300"/>
            <a:ext cx="2861720" cy="369332"/>
          </a:xfrm>
          <a:custGeom>
            <a:avLst/>
            <a:gdLst>
              <a:gd name="connsiteX0" fmla="*/ 0 w 2861720"/>
              <a:gd name="connsiteY0" fmla="*/ 0 h 369332"/>
              <a:gd name="connsiteX1" fmla="*/ 2861720 w 2861720"/>
              <a:gd name="connsiteY1" fmla="*/ 0 h 369332"/>
              <a:gd name="connsiteX2" fmla="*/ 2861720 w 2861720"/>
              <a:gd name="connsiteY2" fmla="*/ 369332 h 369332"/>
              <a:gd name="connsiteX3" fmla="*/ 0 w 2861720"/>
              <a:gd name="connsiteY3" fmla="*/ 369332 h 369332"/>
              <a:gd name="connsiteX4" fmla="*/ 0 w 2861720"/>
              <a:gd name="connsiteY4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61720" h="369332" fill="none" extrusionOk="0">
                <a:moveTo>
                  <a:pt x="0" y="0"/>
                </a:moveTo>
                <a:cubicBezTo>
                  <a:pt x="1398809" y="98267"/>
                  <a:pt x="1824117" y="113279"/>
                  <a:pt x="2861720" y="0"/>
                </a:cubicBezTo>
                <a:cubicBezTo>
                  <a:pt x="2833760" y="133355"/>
                  <a:pt x="2835464" y="217471"/>
                  <a:pt x="2861720" y="369332"/>
                </a:cubicBezTo>
                <a:cubicBezTo>
                  <a:pt x="1487434" y="511398"/>
                  <a:pt x="1250773" y="274245"/>
                  <a:pt x="0" y="369332"/>
                </a:cubicBezTo>
                <a:cubicBezTo>
                  <a:pt x="18300" y="331608"/>
                  <a:pt x="-3105" y="52038"/>
                  <a:pt x="0" y="0"/>
                </a:cubicBezTo>
                <a:close/>
              </a:path>
              <a:path w="2861720" h="369332" stroke="0" extrusionOk="0">
                <a:moveTo>
                  <a:pt x="0" y="0"/>
                </a:moveTo>
                <a:cubicBezTo>
                  <a:pt x="768173" y="109306"/>
                  <a:pt x="2237592" y="70022"/>
                  <a:pt x="2861720" y="0"/>
                </a:cubicBezTo>
                <a:cubicBezTo>
                  <a:pt x="2880533" y="50954"/>
                  <a:pt x="2875610" y="278857"/>
                  <a:pt x="2861720" y="369332"/>
                </a:cubicBezTo>
                <a:cubicBezTo>
                  <a:pt x="1878940" y="394692"/>
                  <a:pt x="894758" y="311078"/>
                  <a:pt x="0" y="369332"/>
                </a:cubicBezTo>
                <a:cubicBezTo>
                  <a:pt x="5517" y="226493"/>
                  <a:pt x="-24723" y="75778"/>
                  <a:pt x="0" y="0"/>
                </a:cubicBezTo>
                <a:close/>
              </a:path>
            </a:pathLst>
          </a:custGeom>
          <a:ln>
            <a:solidFill>
              <a:srgbClr val="D570DF"/>
            </a:solidFill>
            <a:extLst>
              <a:ext uri="{C807C97D-BFC1-408E-A445-0C87EB9F89A2}">
                <ask:lineSketchStyleProps xmlns:ask="http://schemas.microsoft.com/office/drawing/2018/sketchyshapes" sd="3978248048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BE" dirty="0">
                <a:latin typeface="Magic School One" panose="00000400000000000000" pitchFamily="2" charset="0"/>
              </a:rPr>
              <a:t>Tables par 2, 5, 10, 4, 3, 6, 7, 8 et 9.</a:t>
            </a:r>
          </a:p>
        </p:txBody>
      </p:sp>
      <p:graphicFrame>
        <p:nvGraphicFramePr>
          <p:cNvPr id="32" name="Tableau 31">
            <a:extLst>
              <a:ext uri="{FF2B5EF4-FFF2-40B4-BE49-F238E27FC236}">
                <a16:creationId xmlns:a16="http://schemas.microsoft.com/office/drawing/2014/main" id="{DAA25E9E-8B07-81DB-5A99-6654FC06A5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4522077"/>
              </p:ext>
            </p:extLst>
          </p:nvPr>
        </p:nvGraphicFramePr>
        <p:xfrm>
          <a:off x="449580" y="5948092"/>
          <a:ext cx="5885306" cy="3017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90346">
                  <a:extLst>
                    <a:ext uri="{9D8B030D-6E8A-4147-A177-3AD203B41FA5}">
                      <a16:colId xmlns:a16="http://schemas.microsoft.com/office/drawing/2014/main" val="683473287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3824504160"/>
                    </a:ext>
                  </a:extLst>
                </a:gridCol>
                <a:gridCol w="3566160">
                  <a:extLst>
                    <a:ext uri="{9D8B030D-6E8A-4147-A177-3AD203B41FA5}">
                      <a16:colId xmlns:a16="http://schemas.microsoft.com/office/drawing/2014/main" val="26953608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BE" sz="1200" dirty="0">
                          <a:latin typeface="Apple Chancery" panose="03020702040506060504" pitchFamily="66" charset="0"/>
                        </a:rPr>
                        <a:t>Rappel</a:t>
                      </a:r>
                    </a:p>
                  </a:txBody>
                  <a:tcPr vert="vert270"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BE" sz="1200" dirty="0">
                        <a:latin typeface="Apple Chancery" panose="03020702040506060504" pitchFamily="66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Sur la plateforme numérique, regarde les vidéos sur la table de Pythagore.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 Recopie la fiche « Je connais les tables » dans ton cahier de travail.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Recopie la carte mentale des tables de 8 et 9 sur une feuille blanche.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03477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BE" sz="1200" dirty="0">
                          <a:latin typeface="Apple Chancery" panose="03020702040506060504" pitchFamily="66" charset="0"/>
                        </a:rPr>
                        <a:t>Entrainement</a:t>
                      </a:r>
                    </a:p>
                  </a:txBody>
                  <a:tcPr vert="vert270"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BE" sz="1200" dirty="0">
                        <a:latin typeface="Apple Chancery" panose="03020702040506060504" pitchFamily="66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Réalise l’entrainement 1 et corrige-toi.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Réalise l’entrainement 2 et corrige-toi.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Joue au « </a:t>
                      </a:r>
                      <a:r>
                        <a:rPr lang="fr-BE" sz="1200" dirty="0" err="1">
                          <a:latin typeface="Apple Chancery" panose="03020702040506060504" pitchFamily="66" charset="0"/>
                        </a:rPr>
                        <a:t>Mémozor</a:t>
                      </a: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 » des tables de 8 et 9.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Réalise l’entrainement 3 et corrige-toi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Réalise l’entrainement 4 et corrige-toi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Joue en ligne (lien sur la plateforme)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fr-BE" sz="1200" dirty="0">
                        <a:latin typeface="Apple Chancery" panose="03020702040506060504" pitchFamily="66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58454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BE" sz="1200" dirty="0">
                          <a:latin typeface="Apple Chancery" panose="03020702040506060504" pitchFamily="66" charset="0"/>
                        </a:rPr>
                        <a:t>Test</a:t>
                      </a:r>
                    </a:p>
                  </a:txBody>
                  <a:tcPr vert="vert270"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BE" sz="1200" dirty="0">
                        <a:latin typeface="Apple Chancery" panose="03020702040506060504" pitchFamily="66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Passe le test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fr-BE" sz="1200" dirty="0">
                        <a:latin typeface="Apple Chancery" panose="03020702040506060504" pitchFamily="66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15582757"/>
                  </a:ext>
                </a:extLst>
              </a:tr>
            </a:tbl>
          </a:graphicData>
        </a:graphic>
      </p:graphicFrame>
      <p:sp>
        <p:nvSpPr>
          <p:cNvPr id="35" name="ZoneTexte 34">
            <a:extLst>
              <a:ext uri="{FF2B5EF4-FFF2-40B4-BE49-F238E27FC236}">
                <a16:creationId xmlns:a16="http://schemas.microsoft.com/office/drawing/2014/main" id="{D0E1A782-817F-89E6-1AD0-35D3507894C7}"/>
              </a:ext>
            </a:extLst>
          </p:cNvPr>
          <p:cNvSpPr txBox="1"/>
          <p:nvPr/>
        </p:nvSpPr>
        <p:spPr>
          <a:xfrm>
            <a:off x="2454974" y="8978526"/>
            <a:ext cx="2148840" cy="369332"/>
          </a:xfrm>
          <a:custGeom>
            <a:avLst/>
            <a:gdLst>
              <a:gd name="connsiteX0" fmla="*/ 0 w 2148840"/>
              <a:gd name="connsiteY0" fmla="*/ 0 h 369332"/>
              <a:gd name="connsiteX1" fmla="*/ 2148840 w 2148840"/>
              <a:gd name="connsiteY1" fmla="*/ 0 h 369332"/>
              <a:gd name="connsiteX2" fmla="*/ 2148840 w 2148840"/>
              <a:gd name="connsiteY2" fmla="*/ 369332 h 369332"/>
              <a:gd name="connsiteX3" fmla="*/ 0 w 2148840"/>
              <a:gd name="connsiteY3" fmla="*/ 369332 h 369332"/>
              <a:gd name="connsiteX4" fmla="*/ 0 w 2148840"/>
              <a:gd name="connsiteY4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8840" h="369332" fill="none" extrusionOk="0">
                <a:moveTo>
                  <a:pt x="0" y="0"/>
                </a:moveTo>
                <a:cubicBezTo>
                  <a:pt x="1009658" y="98267"/>
                  <a:pt x="1232925" y="113279"/>
                  <a:pt x="2148840" y="0"/>
                </a:cubicBezTo>
                <a:cubicBezTo>
                  <a:pt x="2120880" y="133355"/>
                  <a:pt x="2122584" y="217471"/>
                  <a:pt x="2148840" y="369332"/>
                </a:cubicBezTo>
                <a:cubicBezTo>
                  <a:pt x="1812066" y="511398"/>
                  <a:pt x="696954" y="274245"/>
                  <a:pt x="0" y="369332"/>
                </a:cubicBezTo>
                <a:cubicBezTo>
                  <a:pt x="18300" y="331608"/>
                  <a:pt x="-3105" y="52038"/>
                  <a:pt x="0" y="0"/>
                </a:cubicBezTo>
                <a:close/>
              </a:path>
              <a:path w="2148840" h="369332" stroke="0" extrusionOk="0">
                <a:moveTo>
                  <a:pt x="0" y="0"/>
                </a:moveTo>
                <a:cubicBezTo>
                  <a:pt x="569275" y="109306"/>
                  <a:pt x="1317911" y="70022"/>
                  <a:pt x="2148840" y="0"/>
                </a:cubicBezTo>
                <a:cubicBezTo>
                  <a:pt x="2167653" y="50954"/>
                  <a:pt x="2162730" y="278857"/>
                  <a:pt x="2148840" y="369332"/>
                </a:cubicBezTo>
                <a:cubicBezTo>
                  <a:pt x="1204308" y="394692"/>
                  <a:pt x="318070" y="311078"/>
                  <a:pt x="0" y="369332"/>
                </a:cubicBezTo>
                <a:cubicBezTo>
                  <a:pt x="5517" y="226493"/>
                  <a:pt x="-24723" y="75778"/>
                  <a:pt x="0" y="0"/>
                </a:cubicBezTo>
                <a:close/>
              </a:path>
            </a:pathLst>
          </a:custGeom>
          <a:ln>
            <a:solidFill>
              <a:srgbClr val="D570DF"/>
            </a:solidFill>
            <a:extLst>
              <a:ext uri="{C807C97D-BFC1-408E-A445-0C87EB9F89A2}">
                <ask:lineSketchStyleProps xmlns:ask="http://schemas.microsoft.com/office/drawing/2018/sketchyshapes" sd="3978248048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BE" dirty="0">
                <a:latin typeface="Magic School One" panose="00000400000000000000" pitchFamily="2" charset="0"/>
              </a:rPr>
              <a:t>Fais valider ta baguette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AC335A66-3D6A-D168-0680-523B7DB46F37}"/>
              </a:ext>
            </a:extLst>
          </p:cNvPr>
          <p:cNvSpPr txBox="1"/>
          <p:nvPr/>
        </p:nvSpPr>
        <p:spPr>
          <a:xfrm>
            <a:off x="5533454" y="7036310"/>
            <a:ext cx="801432" cy="461665"/>
          </a:xfrm>
          <a:prstGeom prst="rect">
            <a:avLst/>
          </a:prstGeom>
          <a:ln>
            <a:solidFill>
              <a:srgbClr val="D570D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BE" sz="1200" dirty="0">
                <a:latin typeface="Apple Chancery" panose="03020702040506060504" pitchFamily="66" charset="0"/>
              </a:rPr>
              <a:t>Tu as 2 minutes.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3046C74D-31E8-C548-1B88-8CAA9E8BA22E}"/>
              </a:ext>
            </a:extLst>
          </p:cNvPr>
          <p:cNvSpPr txBox="1"/>
          <p:nvPr/>
        </p:nvSpPr>
        <p:spPr>
          <a:xfrm>
            <a:off x="5571555" y="7789033"/>
            <a:ext cx="801432" cy="461665"/>
          </a:xfrm>
          <a:prstGeom prst="rect">
            <a:avLst/>
          </a:prstGeom>
          <a:ln>
            <a:solidFill>
              <a:srgbClr val="D570D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BE" sz="1200" dirty="0">
                <a:latin typeface="Apple Chancery" panose="03020702040506060504" pitchFamily="66" charset="0"/>
              </a:rPr>
              <a:t>Tu as 1 minute.</a:t>
            </a:r>
          </a:p>
        </p:txBody>
      </p:sp>
      <p:pic>
        <p:nvPicPr>
          <p:cNvPr id="39" name="Image 38" descr="Une image contenant Visage humain, capture d’écran, personne&#10;&#10;Description générée automatiquement">
            <a:extLst>
              <a:ext uri="{FF2B5EF4-FFF2-40B4-BE49-F238E27FC236}">
                <a16:creationId xmlns:a16="http://schemas.microsoft.com/office/drawing/2014/main" id="{AEE7F852-4618-F38C-8E17-1165FCA1CC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973" y="5145213"/>
            <a:ext cx="1475235" cy="612649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36232B09-C5DB-F3A1-27F8-EABC13AD4A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721920" y="5589339"/>
            <a:ext cx="133991" cy="1715885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6F501659-A068-24F9-6427-6B3F74553E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721920" y="6869413"/>
            <a:ext cx="133991" cy="1715885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C4B55FF3-42DD-CC51-412F-2687F8DFA8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721920" y="7799106"/>
            <a:ext cx="133991" cy="171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294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8B99F5C-C505-DB54-BFF7-BCD5DF703330}"/>
              </a:ext>
            </a:extLst>
          </p:cNvPr>
          <p:cNvSpPr/>
          <p:nvPr/>
        </p:nvSpPr>
        <p:spPr>
          <a:xfrm>
            <a:off x="364332" y="253462"/>
            <a:ext cx="6129337" cy="4591050"/>
          </a:xfrm>
          <a:prstGeom prst="roundRect">
            <a:avLst/>
          </a:prstGeom>
          <a:noFill/>
          <a:ln w="38100">
            <a:solidFill>
              <a:srgbClr val="8806C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18A217A-663B-D59A-E83F-E2BB40FDAD27}"/>
              </a:ext>
            </a:extLst>
          </p:cNvPr>
          <p:cNvSpPr txBox="1"/>
          <p:nvPr/>
        </p:nvSpPr>
        <p:spPr>
          <a:xfrm>
            <a:off x="2994660" y="373477"/>
            <a:ext cx="1740072" cy="369332"/>
          </a:xfrm>
          <a:custGeom>
            <a:avLst/>
            <a:gdLst>
              <a:gd name="connsiteX0" fmla="*/ 0 w 1740072"/>
              <a:gd name="connsiteY0" fmla="*/ 0 h 369332"/>
              <a:gd name="connsiteX1" fmla="*/ 1740072 w 1740072"/>
              <a:gd name="connsiteY1" fmla="*/ 0 h 369332"/>
              <a:gd name="connsiteX2" fmla="*/ 1740072 w 1740072"/>
              <a:gd name="connsiteY2" fmla="*/ 369332 h 369332"/>
              <a:gd name="connsiteX3" fmla="*/ 0 w 1740072"/>
              <a:gd name="connsiteY3" fmla="*/ 369332 h 369332"/>
              <a:gd name="connsiteX4" fmla="*/ 0 w 1740072"/>
              <a:gd name="connsiteY4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40072" h="369332" fill="none" extrusionOk="0">
                <a:moveTo>
                  <a:pt x="0" y="0"/>
                </a:moveTo>
                <a:cubicBezTo>
                  <a:pt x="571718" y="126529"/>
                  <a:pt x="1551281" y="-130653"/>
                  <a:pt x="1740072" y="0"/>
                </a:cubicBezTo>
                <a:cubicBezTo>
                  <a:pt x="1712112" y="133355"/>
                  <a:pt x="1713816" y="217471"/>
                  <a:pt x="1740072" y="369332"/>
                </a:cubicBezTo>
                <a:cubicBezTo>
                  <a:pt x="870625" y="324783"/>
                  <a:pt x="484828" y="341318"/>
                  <a:pt x="0" y="369332"/>
                </a:cubicBezTo>
                <a:cubicBezTo>
                  <a:pt x="18300" y="331608"/>
                  <a:pt x="-3105" y="52038"/>
                  <a:pt x="0" y="0"/>
                </a:cubicBezTo>
                <a:close/>
              </a:path>
              <a:path w="1740072" h="369332" stroke="0" extrusionOk="0">
                <a:moveTo>
                  <a:pt x="0" y="0"/>
                </a:moveTo>
                <a:cubicBezTo>
                  <a:pt x="735992" y="-138119"/>
                  <a:pt x="988080" y="-144266"/>
                  <a:pt x="1740072" y="0"/>
                </a:cubicBezTo>
                <a:cubicBezTo>
                  <a:pt x="1758885" y="50954"/>
                  <a:pt x="1753962" y="278857"/>
                  <a:pt x="1740072" y="369332"/>
                </a:cubicBezTo>
                <a:cubicBezTo>
                  <a:pt x="999091" y="374019"/>
                  <a:pt x="424847" y="510027"/>
                  <a:pt x="0" y="369332"/>
                </a:cubicBezTo>
                <a:cubicBezTo>
                  <a:pt x="5517" y="226493"/>
                  <a:pt x="-24723" y="75778"/>
                  <a:pt x="0" y="0"/>
                </a:cubicBezTo>
                <a:close/>
              </a:path>
            </a:pathLst>
          </a:custGeom>
          <a:ln>
            <a:solidFill>
              <a:srgbClr val="8806CE"/>
            </a:solidFill>
            <a:extLst>
              <a:ext uri="{C807C97D-BFC1-408E-A445-0C87EB9F89A2}">
                <ask:lineSketchStyleProps xmlns:ask="http://schemas.microsoft.com/office/drawing/2018/sketchyshapes" sd="3978248048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BE" dirty="0">
                <a:latin typeface="Magic School One" panose="00000400000000000000" pitchFamily="2" charset="0"/>
              </a:rPr>
              <a:t>Toutes les tables.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EA4694E0-D44F-F185-0180-26EA549E98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7620275"/>
              </p:ext>
            </p:extLst>
          </p:nvPr>
        </p:nvGraphicFramePr>
        <p:xfrm>
          <a:off x="486347" y="1123269"/>
          <a:ext cx="5885306" cy="3200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90346">
                  <a:extLst>
                    <a:ext uri="{9D8B030D-6E8A-4147-A177-3AD203B41FA5}">
                      <a16:colId xmlns:a16="http://schemas.microsoft.com/office/drawing/2014/main" val="683473287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3824504160"/>
                    </a:ext>
                  </a:extLst>
                </a:gridCol>
                <a:gridCol w="3566160">
                  <a:extLst>
                    <a:ext uri="{9D8B030D-6E8A-4147-A177-3AD203B41FA5}">
                      <a16:colId xmlns:a16="http://schemas.microsoft.com/office/drawing/2014/main" val="26953608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BE" sz="1200" dirty="0">
                          <a:latin typeface="Apple Chancery" panose="03020702040506060504" pitchFamily="66" charset="0"/>
                        </a:rPr>
                        <a:t>Rappel</a:t>
                      </a:r>
                    </a:p>
                  </a:txBody>
                  <a:tcPr vert="vert270"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BE" sz="1200" dirty="0">
                        <a:latin typeface="Apple Chancery" panose="03020702040506060504" pitchFamily="66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Relis toutes les tables que tu as copiées depuis le début de ton travail.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Relis les cartes mentales.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Recopie la table de Pythagore dans ton cahier de travail.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fr-BE" sz="1200" dirty="0">
                        <a:latin typeface="Apple Chancery" panose="03020702040506060504" pitchFamily="66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03477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BE" sz="1200" dirty="0">
                          <a:latin typeface="Apple Chancery" panose="03020702040506060504" pitchFamily="66" charset="0"/>
                        </a:rPr>
                        <a:t>Entrainement</a:t>
                      </a:r>
                    </a:p>
                  </a:txBody>
                  <a:tcPr vert="vert270"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BE" sz="1200" dirty="0">
                        <a:latin typeface="Apple Chancery" panose="03020702040506060504" pitchFamily="66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Réalise l’entrainement 1 et corrige-toi.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Réalise l’entrainement 2 et corrige-toi.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Joue au « </a:t>
                      </a:r>
                      <a:r>
                        <a:rPr lang="fr-BE" sz="1200" dirty="0" err="1">
                          <a:latin typeface="Apple Chancery" panose="03020702040506060504" pitchFamily="66" charset="0"/>
                        </a:rPr>
                        <a:t>Mémozor</a:t>
                      </a: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 » te doutes les tables.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Joue avec le « </a:t>
                      </a:r>
                      <a:r>
                        <a:rPr lang="fr-BE" sz="1200" dirty="0" err="1">
                          <a:latin typeface="Apple Chancery" panose="03020702040506060504" pitchFamily="66" charset="0"/>
                        </a:rPr>
                        <a:t>Cartatoto</a:t>
                      </a: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 »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Réalise l’entrainement 3 et corrige-toi.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Réalise l’entrainement 4 et corrige-toi.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Joue en ligne (lien sur la plateforme)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fr-BE" sz="1200" dirty="0">
                        <a:latin typeface="Apple Chancery" panose="03020702040506060504" pitchFamily="66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58454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BE" sz="1200" dirty="0">
                          <a:latin typeface="Apple Chancery" panose="03020702040506060504" pitchFamily="66" charset="0"/>
                        </a:rPr>
                        <a:t>Test</a:t>
                      </a:r>
                    </a:p>
                  </a:txBody>
                  <a:tcPr vert="vert270"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BE" sz="1200" dirty="0">
                        <a:latin typeface="Apple Chancery" panose="03020702040506060504" pitchFamily="66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Passe le test.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fr-BE" sz="1200" dirty="0">
                        <a:latin typeface="Apple Chancery" panose="03020702040506060504" pitchFamily="66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15582757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1E2ACFBA-3C1C-DC8A-4C06-542D0FB5AE92}"/>
              </a:ext>
            </a:extLst>
          </p:cNvPr>
          <p:cNvSpPr txBox="1"/>
          <p:nvPr/>
        </p:nvSpPr>
        <p:spPr>
          <a:xfrm>
            <a:off x="2491741" y="4319456"/>
            <a:ext cx="2148840" cy="369332"/>
          </a:xfrm>
          <a:custGeom>
            <a:avLst/>
            <a:gdLst>
              <a:gd name="connsiteX0" fmla="*/ 0 w 2148840"/>
              <a:gd name="connsiteY0" fmla="*/ 0 h 369332"/>
              <a:gd name="connsiteX1" fmla="*/ 2148840 w 2148840"/>
              <a:gd name="connsiteY1" fmla="*/ 0 h 369332"/>
              <a:gd name="connsiteX2" fmla="*/ 2148840 w 2148840"/>
              <a:gd name="connsiteY2" fmla="*/ 369332 h 369332"/>
              <a:gd name="connsiteX3" fmla="*/ 0 w 2148840"/>
              <a:gd name="connsiteY3" fmla="*/ 369332 h 369332"/>
              <a:gd name="connsiteX4" fmla="*/ 0 w 2148840"/>
              <a:gd name="connsiteY4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8840" h="369332" fill="none" extrusionOk="0">
                <a:moveTo>
                  <a:pt x="0" y="0"/>
                </a:moveTo>
                <a:cubicBezTo>
                  <a:pt x="1009658" y="98267"/>
                  <a:pt x="1232925" y="113279"/>
                  <a:pt x="2148840" y="0"/>
                </a:cubicBezTo>
                <a:cubicBezTo>
                  <a:pt x="2120880" y="133355"/>
                  <a:pt x="2122584" y="217471"/>
                  <a:pt x="2148840" y="369332"/>
                </a:cubicBezTo>
                <a:cubicBezTo>
                  <a:pt x="1812066" y="511398"/>
                  <a:pt x="696954" y="274245"/>
                  <a:pt x="0" y="369332"/>
                </a:cubicBezTo>
                <a:cubicBezTo>
                  <a:pt x="18300" y="331608"/>
                  <a:pt x="-3105" y="52038"/>
                  <a:pt x="0" y="0"/>
                </a:cubicBezTo>
                <a:close/>
              </a:path>
              <a:path w="2148840" h="369332" stroke="0" extrusionOk="0">
                <a:moveTo>
                  <a:pt x="0" y="0"/>
                </a:moveTo>
                <a:cubicBezTo>
                  <a:pt x="569275" y="109306"/>
                  <a:pt x="1317911" y="70022"/>
                  <a:pt x="2148840" y="0"/>
                </a:cubicBezTo>
                <a:cubicBezTo>
                  <a:pt x="2167653" y="50954"/>
                  <a:pt x="2162730" y="278857"/>
                  <a:pt x="2148840" y="369332"/>
                </a:cubicBezTo>
                <a:cubicBezTo>
                  <a:pt x="1204308" y="394692"/>
                  <a:pt x="318070" y="311078"/>
                  <a:pt x="0" y="369332"/>
                </a:cubicBezTo>
                <a:cubicBezTo>
                  <a:pt x="5517" y="226493"/>
                  <a:pt x="-24723" y="75778"/>
                  <a:pt x="0" y="0"/>
                </a:cubicBezTo>
                <a:close/>
              </a:path>
            </a:pathLst>
          </a:custGeom>
          <a:ln>
            <a:solidFill>
              <a:srgbClr val="8806CE"/>
            </a:solidFill>
            <a:extLst>
              <a:ext uri="{C807C97D-BFC1-408E-A445-0C87EB9F89A2}">
                <ask:lineSketchStyleProps xmlns:ask="http://schemas.microsoft.com/office/drawing/2018/sketchyshapes" sd="3978248048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BE" dirty="0">
                <a:latin typeface="Magic School One" panose="00000400000000000000" pitchFamily="2" charset="0"/>
              </a:rPr>
              <a:t>Fais valider ta baguette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21B877D-22CE-C146-ABEC-15495FE8EFCD}"/>
              </a:ext>
            </a:extLst>
          </p:cNvPr>
          <p:cNvSpPr txBox="1"/>
          <p:nvPr/>
        </p:nvSpPr>
        <p:spPr>
          <a:xfrm>
            <a:off x="5533454" y="2225198"/>
            <a:ext cx="801432" cy="461665"/>
          </a:xfrm>
          <a:prstGeom prst="rect">
            <a:avLst/>
          </a:prstGeom>
          <a:ln>
            <a:solidFill>
              <a:srgbClr val="8806CE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BE" sz="1200" dirty="0">
                <a:latin typeface="Apple Chancery" panose="03020702040506060504" pitchFamily="66" charset="0"/>
              </a:rPr>
              <a:t>Tu as 2 minutes.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9708835-7C8B-5DED-7DCC-D7ABD0840324}"/>
              </a:ext>
            </a:extLst>
          </p:cNvPr>
          <p:cNvSpPr txBox="1"/>
          <p:nvPr/>
        </p:nvSpPr>
        <p:spPr>
          <a:xfrm>
            <a:off x="5533454" y="3114710"/>
            <a:ext cx="801432" cy="461665"/>
          </a:xfrm>
          <a:prstGeom prst="rect">
            <a:avLst/>
          </a:prstGeom>
          <a:ln>
            <a:solidFill>
              <a:srgbClr val="8806CE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BE" sz="1200" dirty="0">
                <a:latin typeface="Apple Chancery" panose="03020702040506060504" pitchFamily="66" charset="0"/>
              </a:rPr>
              <a:t>Tu as 1 minute.</a:t>
            </a:r>
          </a:p>
        </p:txBody>
      </p:sp>
      <p:pic>
        <p:nvPicPr>
          <p:cNvPr id="13" name="Image 12" descr="Une image contenant habits, capture d’écran, Visage humain, personne&#10;&#10;Description générée automatiquement">
            <a:extLst>
              <a:ext uri="{FF2B5EF4-FFF2-40B4-BE49-F238E27FC236}">
                <a16:creationId xmlns:a16="http://schemas.microsoft.com/office/drawing/2014/main" id="{C7B9BF8B-EBE1-16F0-41E3-2CC5F0F0E9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506" y="320390"/>
            <a:ext cx="1475235" cy="61264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F4E7C6F-AE13-CB76-FA41-E1D3E76F1A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712548" y="644762"/>
            <a:ext cx="233670" cy="196712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EE3239C-76CC-3FB6-643F-51EEB45EC3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712548" y="2048745"/>
            <a:ext cx="233670" cy="196712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39422E3-451E-E115-7B9D-614E78A24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712547" y="3070063"/>
            <a:ext cx="233670" cy="1967126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6592D721-4FA4-1678-3B50-17D9D1D8C433}"/>
              </a:ext>
            </a:extLst>
          </p:cNvPr>
          <p:cNvSpPr/>
          <p:nvPr/>
        </p:nvSpPr>
        <p:spPr>
          <a:xfrm>
            <a:off x="364332" y="5071124"/>
            <a:ext cx="6129337" cy="4591050"/>
          </a:xfrm>
          <a:prstGeom prst="roundRect">
            <a:avLst/>
          </a:prstGeom>
          <a:noFill/>
          <a:ln w="38100">
            <a:solidFill>
              <a:srgbClr val="DA622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0A9EF31-B1C7-FBD5-4A38-EDE91FE752AD}"/>
              </a:ext>
            </a:extLst>
          </p:cNvPr>
          <p:cNvSpPr txBox="1"/>
          <p:nvPr/>
        </p:nvSpPr>
        <p:spPr>
          <a:xfrm>
            <a:off x="2994660" y="5191139"/>
            <a:ext cx="1740072" cy="369332"/>
          </a:xfrm>
          <a:custGeom>
            <a:avLst/>
            <a:gdLst>
              <a:gd name="connsiteX0" fmla="*/ 0 w 1740072"/>
              <a:gd name="connsiteY0" fmla="*/ 0 h 369332"/>
              <a:gd name="connsiteX1" fmla="*/ 1740072 w 1740072"/>
              <a:gd name="connsiteY1" fmla="*/ 0 h 369332"/>
              <a:gd name="connsiteX2" fmla="*/ 1740072 w 1740072"/>
              <a:gd name="connsiteY2" fmla="*/ 369332 h 369332"/>
              <a:gd name="connsiteX3" fmla="*/ 0 w 1740072"/>
              <a:gd name="connsiteY3" fmla="*/ 369332 h 369332"/>
              <a:gd name="connsiteX4" fmla="*/ 0 w 1740072"/>
              <a:gd name="connsiteY4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40072" h="369332" fill="none" extrusionOk="0">
                <a:moveTo>
                  <a:pt x="0" y="0"/>
                </a:moveTo>
                <a:cubicBezTo>
                  <a:pt x="571718" y="126529"/>
                  <a:pt x="1551281" y="-130653"/>
                  <a:pt x="1740072" y="0"/>
                </a:cubicBezTo>
                <a:cubicBezTo>
                  <a:pt x="1712112" y="133355"/>
                  <a:pt x="1713816" y="217471"/>
                  <a:pt x="1740072" y="369332"/>
                </a:cubicBezTo>
                <a:cubicBezTo>
                  <a:pt x="870625" y="324783"/>
                  <a:pt x="484828" y="341318"/>
                  <a:pt x="0" y="369332"/>
                </a:cubicBezTo>
                <a:cubicBezTo>
                  <a:pt x="18300" y="331608"/>
                  <a:pt x="-3105" y="52038"/>
                  <a:pt x="0" y="0"/>
                </a:cubicBezTo>
                <a:close/>
              </a:path>
              <a:path w="1740072" h="369332" stroke="0" extrusionOk="0">
                <a:moveTo>
                  <a:pt x="0" y="0"/>
                </a:moveTo>
                <a:cubicBezTo>
                  <a:pt x="735992" y="-138119"/>
                  <a:pt x="988080" y="-144266"/>
                  <a:pt x="1740072" y="0"/>
                </a:cubicBezTo>
                <a:cubicBezTo>
                  <a:pt x="1758885" y="50954"/>
                  <a:pt x="1753962" y="278857"/>
                  <a:pt x="1740072" y="369332"/>
                </a:cubicBezTo>
                <a:cubicBezTo>
                  <a:pt x="999091" y="374019"/>
                  <a:pt x="424847" y="510027"/>
                  <a:pt x="0" y="369332"/>
                </a:cubicBezTo>
                <a:cubicBezTo>
                  <a:pt x="5517" y="226493"/>
                  <a:pt x="-24723" y="75778"/>
                  <a:pt x="0" y="0"/>
                </a:cubicBezTo>
                <a:close/>
              </a:path>
            </a:pathLst>
          </a:custGeom>
          <a:ln>
            <a:solidFill>
              <a:srgbClr val="DA6220"/>
            </a:solidFill>
            <a:extLst>
              <a:ext uri="{C807C97D-BFC1-408E-A445-0C87EB9F89A2}">
                <ask:lineSketchStyleProps xmlns:ask="http://schemas.microsoft.com/office/drawing/2018/sketchyshapes" sd="3978248048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BE" dirty="0">
                <a:latin typeface="Magic School One" panose="00000400000000000000" pitchFamily="2" charset="0"/>
              </a:rPr>
              <a:t>Toutes les tables.</a:t>
            </a:r>
          </a:p>
        </p:txBody>
      </p:sp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124B4B93-E348-8415-C9B8-30246DA894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3027673"/>
              </p:ext>
            </p:extLst>
          </p:nvPr>
        </p:nvGraphicFramePr>
        <p:xfrm>
          <a:off x="486347" y="5940931"/>
          <a:ext cx="5885306" cy="2651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90346">
                  <a:extLst>
                    <a:ext uri="{9D8B030D-6E8A-4147-A177-3AD203B41FA5}">
                      <a16:colId xmlns:a16="http://schemas.microsoft.com/office/drawing/2014/main" val="683473287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3824504160"/>
                    </a:ext>
                  </a:extLst>
                </a:gridCol>
                <a:gridCol w="3566160">
                  <a:extLst>
                    <a:ext uri="{9D8B030D-6E8A-4147-A177-3AD203B41FA5}">
                      <a16:colId xmlns:a16="http://schemas.microsoft.com/office/drawing/2014/main" val="26953608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BE" sz="1200" dirty="0">
                          <a:latin typeface="Apple Chancery" panose="03020702040506060504" pitchFamily="66" charset="0"/>
                        </a:rPr>
                        <a:t>Rappel</a:t>
                      </a:r>
                    </a:p>
                  </a:txBody>
                  <a:tcPr vert="vert270"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BE" sz="1200" dirty="0">
                        <a:latin typeface="Apple Chancery" panose="03020702040506060504" pitchFamily="66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,,,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,,,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,,,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03477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BE" sz="1200" dirty="0">
                          <a:latin typeface="Apple Chancery" panose="03020702040506060504" pitchFamily="66" charset="0"/>
                        </a:rPr>
                        <a:t>Entrainement</a:t>
                      </a:r>
                    </a:p>
                  </a:txBody>
                  <a:tcPr vert="vert270"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BE" sz="1200" dirty="0">
                        <a:latin typeface="Apple Chancery" panose="03020702040506060504" pitchFamily="66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Réalise l’entrainement 1 et corrige-toi.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Réalise l’entrainement 2 et corrige-toi.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Joue au « </a:t>
                      </a:r>
                      <a:r>
                        <a:rPr lang="fr-BE" sz="1200" dirty="0" err="1">
                          <a:latin typeface="Apple Chancery" panose="03020702040506060504" pitchFamily="66" charset="0"/>
                        </a:rPr>
                        <a:t>Mémozor</a:t>
                      </a: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 » te doutes les tables.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Joue avec le « </a:t>
                      </a:r>
                      <a:r>
                        <a:rPr lang="fr-BE" sz="1200" dirty="0" err="1">
                          <a:latin typeface="Apple Chancery" panose="03020702040506060504" pitchFamily="66" charset="0"/>
                        </a:rPr>
                        <a:t>Cartatoto</a:t>
                      </a: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 »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Réalise l’entrainement 3 et corrige-toi.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Réalise l’entrainement 4 et corrige-toi.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Joue en ligne (lien sur la plateforme)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fr-BE" sz="1200" dirty="0">
                        <a:latin typeface="Apple Chancery" panose="03020702040506060504" pitchFamily="66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58454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BE" sz="1200" dirty="0">
                          <a:latin typeface="Apple Chancery" panose="03020702040506060504" pitchFamily="66" charset="0"/>
                        </a:rPr>
                        <a:t>Test</a:t>
                      </a:r>
                    </a:p>
                  </a:txBody>
                  <a:tcPr vert="vert270"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BE" sz="1200" dirty="0">
                        <a:latin typeface="Apple Chancery" panose="03020702040506060504" pitchFamily="66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r-BE" sz="1200" dirty="0">
                          <a:latin typeface="Apple Chancery" panose="03020702040506060504" pitchFamily="66" charset="0"/>
                        </a:rPr>
                        <a:t>Passe le test.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fr-BE" sz="1200" dirty="0">
                        <a:latin typeface="Apple Chancery" panose="03020702040506060504" pitchFamily="66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15582757"/>
                  </a:ext>
                </a:extLst>
              </a:tr>
            </a:tbl>
          </a:graphicData>
        </a:graphic>
      </p:graphicFrame>
      <p:sp>
        <p:nvSpPr>
          <p:cNvPr id="21" name="ZoneTexte 20">
            <a:extLst>
              <a:ext uri="{FF2B5EF4-FFF2-40B4-BE49-F238E27FC236}">
                <a16:creationId xmlns:a16="http://schemas.microsoft.com/office/drawing/2014/main" id="{AF2F13AB-47EB-2A54-D802-A5EBD54A687B}"/>
              </a:ext>
            </a:extLst>
          </p:cNvPr>
          <p:cNvSpPr txBox="1"/>
          <p:nvPr/>
        </p:nvSpPr>
        <p:spPr>
          <a:xfrm>
            <a:off x="2491741" y="9137118"/>
            <a:ext cx="2148840" cy="369332"/>
          </a:xfrm>
          <a:custGeom>
            <a:avLst/>
            <a:gdLst>
              <a:gd name="connsiteX0" fmla="*/ 0 w 2148840"/>
              <a:gd name="connsiteY0" fmla="*/ 0 h 369332"/>
              <a:gd name="connsiteX1" fmla="*/ 2148840 w 2148840"/>
              <a:gd name="connsiteY1" fmla="*/ 0 h 369332"/>
              <a:gd name="connsiteX2" fmla="*/ 2148840 w 2148840"/>
              <a:gd name="connsiteY2" fmla="*/ 369332 h 369332"/>
              <a:gd name="connsiteX3" fmla="*/ 0 w 2148840"/>
              <a:gd name="connsiteY3" fmla="*/ 369332 h 369332"/>
              <a:gd name="connsiteX4" fmla="*/ 0 w 2148840"/>
              <a:gd name="connsiteY4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8840" h="369332" fill="none" extrusionOk="0">
                <a:moveTo>
                  <a:pt x="0" y="0"/>
                </a:moveTo>
                <a:cubicBezTo>
                  <a:pt x="1009658" y="98267"/>
                  <a:pt x="1232925" y="113279"/>
                  <a:pt x="2148840" y="0"/>
                </a:cubicBezTo>
                <a:cubicBezTo>
                  <a:pt x="2120880" y="133355"/>
                  <a:pt x="2122584" y="217471"/>
                  <a:pt x="2148840" y="369332"/>
                </a:cubicBezTo>
                <a:cubicBezTo>
                  <a:pt x="1812066" y="511398"/>
                  <a:pt x="696954" y="274245"/>
                  <a:pt x="0" y="369332"/>
                </a:cubicBezTo>
                <a:cubicBezTo>
                  <a:pt x="18300" y="331608"/>
                  <a:pt x="-3105" y="52038"/>
                  <a:pt x="0" y="0"/>
                </a:cubicBezTo>
                <a:close/>
              </a:path>
              <a:path w="2148840" h="369332" stroke="0" extrusionOk="0">
                <a:moveTo>
                  <a:pt x="0" y="0"/>
                </a:moveTo>
                <a:cubicBezTo>
                  <a:pt x="569275" y="109306"/>
                  <a:pt x="1317911" y="70022"/>
                  <a:pt x="2148840" y="0"/>
                </a:cubicBezTo>
                <a:cubicBezTo>
                  <a:pt x="2167653" y="50954"/>
                  <a:pt x="2162730" y="278857"/>
                  <a:pt x="2148840" y="369332"/>
                </a:cubicBezTo>
                <a:cubicBezTo>
                  <a:pt x="1204308" y="394692"/>
                  <a:pt x="318070" y="311078"/>
                  <a:pt x="0" y="369332"/>
                </a:cubicBezTo>
                <a:cubicBezTo>
                  <a:pt x="5517" y="226493"/>
                  <a:pt x="-24723" y="75778"/>
                  <a:pt x="0" y="0"/>
                </a:cubicBezTo>
                <a:close/>
              </a:path>
            </a:pathLst>
          </a:custGeom>
          <a:ln>
            <a:solidFill>
              <a:srgbClr val="DA6220"/>
            </a:solidFill>
            <a:extLst>
              <a:ext uri="{C807C97D-BFC1-408E-A445-0C87EB9F89A2}">
                <ask:lineSketchStyleProps xmlns:ask="http://schemas.microsoft.com/office/drawing/2018/sketchyshapes" sd="3978248048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BE" dirty="0">
                <a:latin typeface="Magic School One" panose="00000400000000000000" pitchFamily="2" charset="0"/>
              </a:rPr>
              <a:t>Fais valider ta baguette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D4DE7F2-DD32-2921-FD32-DE2B174F28A8}"/>
              </a:ext>
            </a:extLst>
          </p:cNvPr>
          <p:cNvSpPr txBox="1"/>
          <p:nvPr/>
        </p:nvSpPr>
        <p:spPr>
          <a:xfrm>
            <a:off x="5533454" y="7042860"/>
            <a:ext cx="801432" cy="461665"/>
          </a:xfrm>
          <a:prstGeom prst="rect">
            <a:avLst/>
          </a:prstGeom>
          <a:ln>
            <a:solidFill>
              <a:srgbClr val="DA622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BE" sz="1200" dirty="0">
                <a:latin typeface="Apple Chancery" panose="03020702040506060504" pitchFamily="66" charset="0"/>
              </a:rPr>
              <a:t>Tu as 1 minute.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B7FEF4BC-2B77-3FCF-A45B-2FC914C1C62A}"/>
              </a:ext>
            </a:extLst>
          </p:cNvPr>
          <p:cNvSpPr txBox="1"/>
          <p:nvPr/>
        </p:nvSpPr>
        <p:spPr>
          <a:xfrm>
            <a:off x="5533454" y="7932372"/>
            <a:ext cx="801432" cy="461665"/>
          </a:xfrm>
          <a:prstGeom prst="rect">
            <a:avLst/>
          </a:prstGeom>
          <a:ln>
            <a:solidFill>
              <a:srgbClr val="DA622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BE" sz="1200" dirty="0">
                <a:latin typeface="Apple Chancery" panose="03020702040506060504" pitchFamily="66" charset="0"/>
              </a:rPr>
              <a:t>Tu as 1 minute.</a:t>
            </a:r>
          </a:p>
        </p:txBody>
      </p:sp>
      <p:pic>
        <p:nvPicPr>
          <p:cNvPr id="28" name="Image 27" descr="Une image contenant Visage humain, sourire, personne&#10;&#10;Description générée automatiquement">
            <a:extLst>
              <a:ext uri="{FF2B5EF4-FFF2-40B4-BE49-F238E27FC236}">
                <a16:creationId xmlns:a16="http://schemas.microsoft.com/office/drawing/2014/main" id="{415AE314-A0B4-C294-F16E-1EF60EA53D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879" y="5138052"/>
            <a:ext cx="1475235" cy="612649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F253FB1-3FE8-CEC6-371B-5B620244E1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43044">
            <a:off x="1027193" y="6068192"/>
            <a:ext cx="1453862" cy="697108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C24374D1-4A6B-3E35-899A-35E4AFD455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43044">
            <a:off x="1027193" y="6869664"/>
            <a:ext cx="1453862" cy="697108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7D6842FF-286B-001E-7F62-EDFB14B2A4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43044">
            <a:off x="1094467" y="7939787"/>
            <a:ext cx="1453862" cy="697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79874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431</TotalTime>
  <Words>644</Words>
  <Application>Microsoft Office PowerPoint</Application>
  <PresentationFormat>Format A4 (210 x 297 mm)</PresentationFormat>
  <Paragraphs>102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Apple Chancery</vt:lpstr>
      <vt:lpstr>Aptos</vt:lpstr>
      <vt:lpstr>Aptos Display</vt:lpstr>
      <vt:lpstr>Arial</vt:lpstr>
      <vt:lpstr>Magic School One</vt:lpstr>
      <vt:lpstr>Thème Office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Muriel Renard</dc:creator>
  <cp:lastModifiedBy>Muriel Renard</cp:lastModifiedBy>
  <cp:revision>1</cp:revision>
  <cp:lastPrinted>2024-07-23T09:34:27Z</cp:lastPrinted>
  <dcterms:created xsi:type="dcterms:W3CDTF">2024-07-23T08:20:38Z</dcterms:created>
  <dcterms:modified xsi:type="dcterms:W3CDTF">2024-07-23T19:51:45Z</dcterms:modified>
</cp:coreProperties>
</file>