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72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71" r:id="rId13"/>
    <p:sldId id="273" r:id="rId14"/>
    <p:sldId id="266" r:id="rId15"/>
    <p:sldId id="267" r:id="rId16"/>
    <p:sldId id="268" r:id="rId17"/>
    <p:sldId id="270" r:id="rId18"/>
    <p:sldId id="269" r:id="rId19"/>
  </p:sldIdLst>
  <p:sldSz cx="6858000" cy="9906000" type="A4"/>
  <p:notesSz cx="6858000" cy="99790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C48538F-FA70-4459-859B-DA5613CDC82B}" v="9" dt="2024-03-01T09:46:07.53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57" d="100"/>
          <a:sy n="57" d="100"/>
        </p:scale>
        <p:origin x="173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uriel Renard" userId="ced0ba80-8a71-4178-abb0-fcf8f506df31" providerId="ADAL" clId="{4C48538F-FA70-4459-859B-DA5613CDC82B}"/>
    <pc:docChg chg="modSld modMainMaster">
      <pc:chgData name="Muriel Renard" userId="ced0ba80-8a71-4178-abb0-fcf8f506df31" providerId="ADAL" clId="{4C48538F-FA70-4459-859B-DA5613CDC82B}" dt="2024-03-01T09:46:07.531" v="8"/>
      <pc:docMkLst>
        <pc:docMk/>
      </pc:docMkLst>
      <pc:sldChg chg="setBg">
        <pc:chgData name="Muriel Renard" userId="ced0ba80-8a71-4178-abb0-fcf8f506df31" providerId="ADAL" clId="{4C48538F-FA70-4459-859B-DA5613CDC82B}" dt="2024-03-01T09:46:07.531" v="8"/>
        <pc:sldMkLst>
          <pc:docMk/>
          <pc:sldMk cId="4247361104" sldId="256"/>
        </pc:sldMkLst>
      </pc:sldChg>
      <pc:sldMasterChg chg="setBg modSldLayout">
        <pc:chgData name="Muriel Renard" userId="ced0ba80-8a71-4178-abb0-fcf8f506df31" providerId="ADAL" clId="{4C48538F-FA70-4459-859B-DA5613CDC82B}" dt="2024-03-01T09:46:07.531" v="8"/>
        <pc:sldMasterMkLst>
          <pc:docMk/>
          <pc:sldMasterMk cId="1919052753" sldId="2147483660"/>
        </pc:sldMasterMkLst>
        <pc:sldLayoutChg chg="setBg">
          <pc:chgData name="Muriel Renard" userId="ced0ba80-8a71-4178-abb0-fcf8f506df31" providerId="ADAL" clId="{4C48538F-FA70-4459-859B-DA5613CDC82B}" dt="2024-03-01T09:46:07.531" v="8"/>
          <pc:sldLayoutMkLst>
            <pc:docMk/>
            <pc:sldMasterMk cId="1919052753" sldId="2147483660"/>
            <pc:sldLayoutMk cId="2671481075" sldId="2147483661"/>
          </pc:sldLayoutMkLst>
        </pc:sldLayoutChg>
        <pc:sldLayoutChg chg="setBg">
          <pc:chgData name="Muriel Renard" userId="ced0ba80-8a71-4178-abb0-fcf8f506df31" providerId="ADAL" clId="{4C48538F-FA70-4459-859B-DA5613CDC82B}" dt="2024-03-01T09:46:07.531" v="8"/>
          <pc:sldLayoutMkLst>
            <pc:docMk/>
            <pc:sldMasterMk cId="1919052753" sldId="2147483660"/>
            <pc:sldLayoutMk cId="1289837891" sldId="2147483662"/>
          </pc:sldLayoutMkLst>
        </pc:sldLayoutChg>
        <pc:sldLayoutChg chg="setBg">
          <pc:chgData name="Muriel Renard" userId="ced0ba80-8a71-4178-abb0-fcf8f506df31" providerId="ADAL" clId="{4C48538F-FA70-4459-859B-DA5613CDC82B}" dt="2024-03-01T09:46:07.531" v="8"/>
          <pc:sldLayoutMkLst>
            <pc:docMk/>
            <pc:sldMasterMk cId="1919052753" sldId="2147483660"/>
            <pc:sldLayoutMk cId="2831955275" sldId="2147483663"/>
          </pc:sldLayoutMkLst>
        </pc:sldLayoutChg>
        <pc:sldLayoutChg chg="setBg">
          <pc:chgData name="Muriel Renard" userId="ced0ba80-8a71-4178-abb0-fcf8f506df31" providerId="ADAL" clId="{4C48538F-FA70-4459-859B-DA5613CDC82B}" dt="2024-03-01T09:46:07.531" v="8"/>
          <pc:sldLayoutMkLst>
            <pc:docMk/>
            <pc:sldMasterMk cId="1919052753" sldId="2147483660"/>
            <pc:sldLayoutMk cId="62927347" sldId="2147483664"/>
          </pc:sldLayoutMkLst>
        </pc:sldLayoutChg>
        <pc:sldLayoutChg chg="setBg">
          <pc:chgData name="Muriel Renard" userId="ced0ba80-8a71-4178-abb0-fcf8f506df31" providerId="ADAL" clId="{4C48538F-FA70-4459-859B-DA5613CDC82B}" dt="2024-03-01T09:46:07.531" v="8"/>
          <pc:sldLayoutMkLst>
            <pc:docMk/>
            <pc:sldMasterMk cId="1919052753" sldId="2147483660"/>
            <pc:sldLayoutMk cId="2905982088" sldId="2147483665"/>
          </pc:sldLayoutMkLst>
        </pc:sldLayoutChg>
        <pc:sldLayoutChg chg="setBg">
          <pc:chgData name="Muriel Renard" userId="ced0ba80-8a71-4178-abb0-fcf8f506df31" providerId="ADAL" clId="{4C48538F-FA70-4459-859B-DA5613CDC82B}" dt="2024-03-01T09:46:07.531" v="8"/>
          <pc:sldLayoutMkLst>
            <pc:docMk/>
            <pc:sldMasterMk cId="1919052753" sldId="2147483660"/>
            <pc:sldLayoutMk cId="3145445142" sldId="2147483666"/>
          </pc:sldLayoutMkLst>
        </pc:sldLayoutChg>
        <pc:sldLayoutChg chg="setBg">
          <pc:chgData name="Muriel Renard" userId="ced0ba80-8a71-4178-abb0-fcf8f506df31" providerId="ADAL" clId="{4C48538F-FA70-4459-859B-DA5613CDC82B}" dt="2024-03-01T09:46:07.531" v="8"/>
          <pc:sldLayoutMkLst>
            <pc:docMk/>
            <pc:sldMasterMk cId="1919052753" sldId="2147483660"/>
            <pc:sldLayoutMk cId="2174140621" sldId="2147483667"/>
          </pc:sldLayoutMkLst>
        </pc:sldLayoutChg>
        <pc:sldLayoutChg chg="setBg">
          <pc:chgData name="Muriel Renard" userId="ced0ba80-8a71-4178-abb0-fcf8f506df31" providerId="ADAL" clId="{4C48538F-FA70-4459-859B-DA5613CDC82B}" dt="2024-03-01T09:46:07.531" v="8"/>
          <pc:sldLayoutMkLst>
            <pc:docMk/>
            <pc:sldMasterMk cId="1919052753" sldId="2147483660"/>
            <pc:sldLayoutMk cId="1544149131" sldId="2147483668"/>
          </pc:sldLayoutMkLst>
        </pc:sldLayoutChg>
        <pc:sldLayoutChg chg="setBg">
          <pc:chgData name="Muriel Renard" userId="ced0ba80-8a71-4178-abb0-fcf8f506df31" providerId="ADAL" clId="{4C48538F-FA70-4459-859B-DA5613CDC82B}" dt="2024-03-01T09:46:07.531" v="8"/>
          <pc:sldLayoutMkLst>
            <pc:docMk/>
            <pc:sldMasterMk cId="1919052753" sldId="2147483660"/>
            <pc:sldLayoutMk cId="2632330638" sldId="2147483669"/>
          </pc:sldLayoutMkLst>
        </pc:sldLayoutChg>
        <pc:sldLayoutChg chg="setBg">
          <pc:chgData name="Muriel Renard" userId="ced0ba80-8a71-4178-abb0-fcf8f506df31" providerId="ADAL" clId="{4C48538F-FA70-4459-859B-DA5613CDC82B}" dt="2024-03-01T09:46:07.531" v="8"/>
          <pc:sldLayoutMkLst>
            <pc:docMk/>
            <pc:sldMasterMk cId="1919052753" sldId="2147483660"/>
            <pc:sldLayoutMk cId="2781505451" sldId="2147483670"/>
          </pc:sldLayoutMkLst>
        </pc:sldLayoutChg>
        <pc:sldLayoutChg chg="setBg">
          <pc:chgData name="Muriel Renard" userId="ced0ba80-8a71-4178-abb0-fcf8f506df31" providerId="ADAL" clId="{4C48538F-FA70-4459-859B-DA5613CDC82B}" dt="2024-03-01T09:46:07.531" v="8"/>
          <pc:sldLayoutMkLst>
            <pc:docMk/>
            <pc:sldMasterMk cId="1919052753" sldId="2147483660"/>
            <pc:sldLayoutMk cId="3081471097" sldId="2147483671"/>
          </pc:sldLayoutMkLst>
        </pc:sldLayoutChg>
      </pc:sldMasterChg>
    </pc:docChg>
  </pc:docChgLst>
  <pc:docChgLst>
    <pc:chgData name="Muriel Renard" userId="ced0ba80-8a71-4178-abb0-fcf8f506df31" providerId="ADAL" clId="{377A4BA4-64D0-4A7B-9E3B-F0C976699BE2}"/>
    <pc:docChg chg="modSld">
      <pc:chgData name="Muriel Renard" userId="ced0ba80-8a71-4178-abb0-fcf8f506df31" providerId="ADAL" clId="{377A4BA4-64D0-4A7B-9E3B-F0C976699BE2}" dt="2023-07-14T11:34:07.949" v="2"/>
      <pc:docMkLst>
        <pc:docMk/>
      </pc:docMkLst>
      <pc:sldChg chg="addSp delSp modSp mod">
        <pc:chgData name="Muriel Renard" userId="ced0ba80-8a71-4178-abb0-fcf8f506df31" providerId="ADAL" clId="{377A4BA4-64D0-4A7B-9E3B-F0C976699BE2}" dt="2023-07-14T11:34:07.949" v="2"/>
        <pc:sldMkLst>
          <pc:docMk/>
          <pc:sldMk cId="3930503823" sldId="267"/>
        </pc:sldMkLst>
        <pc:picChg chg="mod">
          <ac:chgData name="Muriel Renard" userId="ced0ba80-8a71-4178-abb0-fcf8f506df31" providerId="ADAL" clId="{377A4BA4-64D0-4A7B-9E3B-F0C976699BE2}" dt="2023-07-14T11:34:01.847" v="0" actId="1076"/>
          <ac:picMkLst>
            <pc:docMk/>
            <pc:sldMk cId="3930503823" sldId="267"/>
            <ac:picMk id="5" creationId="{46D8BC50-6F67-5309-A07D-3B967C34F0F3}"/>
          </ac:picMkLst>
        </pc:picChg>
        <pc:picChg chg="add del mod">
          <ac:chgData name="Muriel Renard" userId="ced0ba80-8a71-4178-abb0-fcf8f506df31" providerId="ADAL" clId="{377A4BA4-64D0-4A7B-9E3B-F0C976699BE2}" dt="2023-07-14T11:34:07.949" v="2"/>
          <ac:picMkLst>
            <pc:docMk/>
            <pc:sldMk cId="3930503823" sldId="267"/>
            <ac:picMk id="6" creationId="{3DF1F74D-6DCE-EED5-4BB1-FD09C813AAEC}"/>
          </ac:picMkLst>
        </pc:picChg>
      </pc:sldChg>
    </pc:docChg>
  </pc:docChgLst>
  <pc:docChgLst>
    <pc:chgData name="Muriel Renard" userId="ced0ba80-8a71-4178-abb0-fcf8f506df31" providerId="ADAL" clId="{C144C7DD-F829-4966-8235-B0999698459D}"/>
    <pc:docChg chg="undo custSel addSld modSld">
      <pc:chgData name="Muriel Renard" userId="ced0ba80-8a71-4178-abb0-fcf8f506df31" providerId="ADAL" clId="{C144C7DD-F829-4966-8235-B0999698459D}" dt="2023-06-06T09:47:57.057" v="201" actId="1076"/>
      <pc:docMkLst>
        <pc:docMk/>
      </pc:docMkLst>
      <pc:sldChg chg="addSp delSp modSp mod">
        <pc:chgData name="Muriel Renard" userId="ced0ba80-8a71-4178-abb0-fcf8f506df31" providerId="ADAL" clId="{C144C7DD-F829-4966-8235-B0999698459D}" dt="2023-06-01T14:03:35.190" v="51" actId="1076"/>
        <pc:sldMkLst>
          <pc:docMk/>
          <pc:sldMk cId="49556856" sldId="257"/>
        </pc:sldMkLst>
        <pc:spChg chg="add del mod">
          <ac:chgData name="Muriel Renard" userId="ced0ba80-8a71-4178-abb0-fcf8f506df31" providerId="ADAL" clId="{C144C7DD-F829-4966-8235-B0999698459D}" dt="2023-06-01T10:44:22.602" v="14"/>
          <ac:spMkLst>
            <pc:docMk/>
            <pc:sldMk cId="49556856" sldId="257"/>
            <ac:spMk id="2" creationId="{566AA1EB-87A4-A24D-5E60-3231464491E1}"/>
          </ac:spMkLst>
        </pc:spChg>
        <pc:spChg chg="add mod">
          <ac:chgData name="Muriel Renard" userId="ced0ba80-8a71-4178-abb0-fcf8f506df31" providerId="ADAL" clId="{C144C7DD-F829-4966-8235-B0999698459D}" dt="2023-06-01T10:49:42.123" v="44" actId="2711"/>
          <ac:spMkLst>
            <pc:docMk/>
            <pc:sldMk cId="49556856" sldId="257"/>
            <ac:spMk id="3" creationId="{50754F88-2D90-3638-3129-68DB22D423D7}"/>
          </ac:spMkLst>
        </pc:spChg>
        <pc:spChg chg="mod">
          <ac:chgData name="Muriel Renard" userId="ced0ba80-8a71-4178-abb0-fcf8f506df31" providerId="ADAL" clId="{C144C7DD-F829-4966-8235-B0999698459D}" dt="2023-06-01T10:45:53.147" v="36" actId="255"/>
          <ac:spMkLst>
            <pc:docMk/>
            <pc:sldMk cId="49556856" sldId="257"/>
            <ac:spMk id="4" creationId="{F50D45EE-67BB-DA1A-A385-8D0F280CBD48}"/>
          </ac:spMkLst>
        </pc:spChg>
        <pc:picChg chg="add mod">
          <ac:chgData name="Muriel Renard" userId="ced0ba80-8a71-4178-abb0-fcf8f506df31" providerId="ADAL" clId="{C144C7DD-F829-4966-8235-B0999698459D}" dt="2023-06-01T14:03:35.190" v="51" actId="1076"/>
          <ac:picMkLst>
            <pc:docMk/>
            <pc:sldMk cId="49556856" sldId="257"/>
            <ac:picMk id="6" creationId="{7A4E97A6-136D-C7A7-E034-BF732EF0D2A9}"/>
          </ac:picMkLst>
        </pc:picChg>
      </pc:sldChg>
      <pc:sldChg chg="addSp modSp add mod">
        <pc:chgData name="Muriel Renard" userId="ced0ba80-8a71-4178-abb0-fcf8f506df31" providerId="ADAL" clId="{C144C7DD-F829-4966-8235-B0999698459D}" dt="2023-06-01T14:06:43.560" v="60" actId="1076"/>
        <pc:sldMkLst>
          <pc:docMk/>
          <pc:sldMk cId="2066328034" sldId="258"/>
        </pc:sldMkLst>
        <pc:spChg chg="mod">
          <ac:chgData name="Muriel Renard" userId="ced0ba80-8a71-4178-abb0-fcf8f506df31" providerId="ADAL" clId="{C144C7DD-F829-4966-8235-B0999698459D}" dt="2023-06-01T13:52:21.625" v="45" actId="2711"/>
          <ac:spMkLst>
            <pc:docMk/>
            <pc:sldMk cId="2066328034" sldId="258"/>
            <ac:spMk id="3" creationId="{50754F88-2D90-3638-3129-68DB22D423D7}"/>
          </ac:spMkLst>
        </pc:spChg>
        <pc:spChg chg="mod">
          <ac:chgData name="Muriel Renard" userId="ced0ba80-8a71-4178-abb0-fcf8f506df31" providerId="ADAL" clId="{C144C7DD-F829-4966-8235-B0999698459D}" dt="2023-06-01T10:46:14.703" v="43" actId="20577"/>
          <ac:spMkLst>
            <pc:docMk/>
            <pc:sldMk cId="2066328034" sldId="258"/>
            <ac:spMk id="4" creationId="{F50D45EE-67BB-DA1A-A385-8D0F280CBD48}"/>
          </ac:spMkLst>
        </pc:spChg>
        <pc:picChg chg="add mod">
          <ac:chgData name="Muriel Renard" userId="ced0ba80-8a71-4178-abb0-fcf8f506df31" providerId="ADAL" clId="{C144C7DD-F829-4966-8235-B0999698459D}" dt="2023-06-01T14:06:43.560" v="60" actId="1076"/>
          <ac:picMkLst>
            <pc:docMk/>
            <pc:sldMk cId="2066328034" sldId="258"/>
            <ac:picMk id="5" creationId="{1821F36F-2CA4-EB2F-413C-F800990F1D9C}"/>
          </ac:picMkLst>
        </pc:picChg>
      </pc:sldChg>
      <pc:sldChg chg="addSp delSp modSp add mod">
        <pc:chgData name="Muriel Renard" userId="ced0ba80-8a71-4178-abb0-fcf8f506df31" providerId="ADAL" clId="{C144C7DD-F829-4966-8235-B0999698459D}" dt="2023-06-01T14:08:44.749" v="67" actId="1076"/>
        <pc:sldMkLst>
          <pc:docMk/>
          <pc:sldMk cId="3872690889" sldId="259"/>
        </pc:sldMkLst>
        <pc:spChg chg="mod">
          <ac:chgData name="Muriel Renard" userId="ced0ba80-8a71-4178-abb0-fcf8f506df31" providerId="ADAL" clId="{C144C7DD-F829-4966-8235-B0999698459D}" dt="2023-06-01T14:06:03.553" v="56" actId="20577"/>
          <ac:spMkLst>
            <pc:docMk/>
            <pc:sldMk cId="3872690889" sldId="259"/>
            <ac:spMk id="3" creationId="{50754F88-2D90-3638-3129-68DB22D423D7}"/>
          </ac:spMkLst>
        </pc:spChg>
        <pc:picChg chg="add mod">
          <ac:chgData name="Muriel Renard" userId="ced0ba80-8a71-4178-abb0-fcf8f506df31" providerId="ADAL" clId="{C144C7DD-F829-4966-8235-B0999698459D}" dt="2023-06-01T14:08:44.749" v="67" actId="1076"/>
          <ac:picMkLst>
            <pc:docMk/>
            <pc:sldMk cId="3872690889" sldId="259"/>
            <ac:picMk id="5" creationId="{D74E2FFE-AC5F-EBC8-7920-62A9B276282B}"/>
          </ac:picMkLst>
        </pc:picChg>
        <pc:picChg chg="del">
          <ac:chgData name="Muriel Renard" userId="ced0ba80-8a71-4178-abb0-fcf8f506df31" providerId="ADAL" clId="{C144C7DD-F829-4966-8235-B0999698459D}" dt="2023-06-01T14:08:25.433" v="61" actId="478"/>
          <ac:picMkLst>
            <pc:docMk/>
            <pc:sldMk cId="3872690889" sldId="259"/>
            <ac:picMk id="6" creationId="{7A4E97A6-136D-C7A7-E034-BF732EF0D2A9}"/>
          </ac:picMkLst>
        </pc:picChg>
      </pc:sldChg>
      <pc:sldChg chg="addSp delSp modSp add mod replId">
        <pc:chgData name="Muriel Renard" userId="ced0ba80-8a71-4178-abb0-fcf8f506df31" providerId="ADAL" clId="{C144C7DD-F829-4966-8235-B0999698459D}" dt="2023-06-01T14:11:38.777" v="71" actId="27614"/>
        <pc:sldMkLst>
          <pc:docMk/>
          <pc:sldMk cId="3658575715" sldId="260"/>
        </pc:sldMkLst>
        <pc:spChg chg="mod">
          <ac:chgData name="Muriel Renard" userId="ced0ba80-8a71-4178-abb0-fcf8f506df31" providerId="ADAL" clId="{C144C7DD-F829-4966-8235-B0999698459D}" dt="2023-06-01T14:06:09.330" v="58" actId="20577"/>
          <ac:spMkLst>
            <pc:docMk/>
            <pc:sldMk cId="3658575715" sldId="260"/>
            <ac:spMk id="3" creationId="{50754F88-2D90-3638-3129-68DB22D423D7}"/>
          </ac:spMkLst>
        </pc:spChg>
        <pc:picChg chg="del mod">
          <ac:chgData name="Muriel Renard" userId="ced0ba80-8a71-4178-abb0-fcf8f506df31" providerId="ADAL" clId="{C144C7DD-F829-4966-8235-B0999698459D}" dt="2023-06-01T14:11:25.053" v="68" actId="478"/>
          <ac:picMkLst>
            <pc:docMk/>
            <pc:sldMk cId="3658575715" sldId="260"/>
            <ac:picMk id="5" creationId="{1821F36F-2CA4-EB2F-413C-F800990F1D9C}"/>
          </ac:picMkLst>
        </pc:picChg>
        <pc:picChg chg="add mod">
          <ac:chgData name="Muriel Renard" userId="ced0ba80-8a71-4178-abb0-fcf8f506df31" providerId="ADAL" clId="{C144C7DD-F829-4966-8235-B0999698459D}" dt="2023-06-01T14:11:38.777" v="71" actId="27614"/>
          <ac:picMkLst>
            <pc:docMk/>
            <pc:sldMk cId="3658575715" sldId="260"/>
            <ac:picMk id="6" creationId="{73021639-CE66-B9FA-A537-CBD6443508FB}"/>
          </ac:picMkLst>
        </pc:picChg>
      </pc:sldChg>
      <pc:sldChg chg="addSp delSp modSp add mod">
        <pc:chgData name="Muriel Renard" userId="ced0ba80-8a71-4178-abb0-fcf8f506df31" providerId="ADAL" clId="{C144C7DD-F829-4966-8235-B0999698459D}" dt="2023-06-01T15:43:11.550" v="93" actId="1076"/>
        <pc:sldMkLst>
          <pc:docMk/>
          <pc:sldMk cId="3521014189" sldId="261"/>
        </pc:sldMkLst>
        <pc:spChg chg="mod">
          <ac:chgData name="Muriel Renard" userId="ced0ba80-8a71-4178-abb0-fcf8f506df31" providerId="ADAL" clId="{C144C7DD-F829-4966-8235-B0999698459D}" dt="2023-06-01T14:11:54.724" v="75" actId="20577"/>
          <ac:spMkLst>
            <pc:docMk/>
            <pc:sldMk cId="3521014189" sldId="261"/>
            <ac:spMk id="3" creationId="{50754F88-2D90-3638-3129-68DB22D423D7}"/>
          </ac:spMkLst>
        </pc:spChg>
        <pc:picChg chg="del">
          <ac:chgData name="Muriel Renard" userId="ced0ba80-8a71-4178-abb0-fcf8f506df31" providerId="ADAL" clId="{C144C7DD-F829-4966-8235-B0999698459D}" dt="2023-06-01T14:11:51.539" v="73" actId="478"/>
          <ac:picMkLst>
            <pc:docMk/>
            <pc:sldMk cId="3521014189" sldId="261"/>
            <ac:picMk id="5" creationId="{D74E2FFE-AC5F-EBC8-7920-62A9B276282B}"/>
          </ac:picMkLst>
        </pc:picChg>
        <pc:picChg chg="add mod">
          <ac:chgData name="Muriel Renard" userId="ced0ba80-8a71-4178-abb0-fcf8f506df31" providerId="ADAL" clId="{C144C7DD-F829-4966-8235-B0999698459D}" dt="2023-06-01T15:43:11.550" v="93" actId="1076"/>
          <ac:picMkLst>
            <pc:docMk/>
            <pc:sldMk cId="3521014189" sldId="261"/>
            <ac:picMk id="6" creationId="{F5B57045-BD10-87EF-F582-B33AD9CEA27B}"/>
          </ac:picMkLst>
        </pc:picChg>
      </pc:sldChg>
      <pc:sldChg chg="addSp delSp modSp add mod replId">
        <pc:chgData name="Muriel Renard" userId="ced0ba80-8a71-4178-abb0-fcf8f506df31" providerId="ADAL" clId="{C144C7DD-F829-4966-8235-B0999698459D}" dt="2023-06-01T15:43:16.405" v="94" actId="1076"/>
        <pc:sldMkLst>
          <pc:docMk/>
          <pc:sldMk cId="1032703298" sldId="262"/>
        </pc:sldMkLst>
        <pc:spChg chg="mod">
          <ac:chgData name="Muriel Renard" userId="ced0ba80-8a71-4178-abb0-fcf8f506df31" providerId="ADAL" clId="{C144C7DD-F829-4966-8235-B0999698459D}" dt="2023-06-01T14:12:06.754" v="78" actId="20577"/>
          <ac:spMkLst>
            <pc:docMk/>
            <pc:sldMk cId="1032703298" sldId="262"/>
            <ac:spMk id="3" creationId="{50754F88-2D90-3638-3129-68DB22D423D7}"/>
          </ac:spMkLst>
        </pc:spChg>
        <pc:picChg chg="add mod">
          <ac:chgData name="Muriel Renard" userId="ced0ba80-8a71-4178-abb0-fcf8f506df31" providerId="ADAL" clId="{C144C7DD-F829-4966-8235-B0999698459D}" dt="2023-06-01T15:43:16.405" v="94" actId="1076"/>
          <ac:picMkLst>
            <pc:docMk/>
            <pc:sldMk cId="1032703298" sldId="262"/>
            <ac:picMk id="5" creationId="{8C88064F-A1D5-AA4B-53AE-541434316966}"/>
          </ac:picMkLst>
        </pc:picChg>
        <pc:picChg chg="del">
          <ac:chgData name="Muriel Renard" userId="ced0ba80-8a71-4178-abb0-fcf8f506df31" providerId="ADAL" clId="{C144C7DD-F829-4966-8235-B0999698459D}" dt="2023-06-01T14:12:04.227" v="76" actId="478"/>
          <ac:picMkLst>
            <pc:docMk/>
            <pc:sldMk cId="1032703298" sldId="262"/>
            <ac:picMk id="6" creationId="{73021639-CE66-B9FA-A537-CBD6443508FB}"/>
          </ac:picMkLst>
        </pc:picChg>
      </pc:sldChg>
      <pc:sldChg chg="addSp delSp modSp add mod">
        <pc:chgData name="Muriel Renard" userId="ced0ba80-8a71-4178-abb0-fcf8f506df31" providerId="ADAL" clId="{C144C7DD-F829-4966-8235-B0999698459D}" dt="2023-06-01T15:44:23.910" v="106" actId="1076"/>
        <pc:sldMkLst>
          <pc:docMk/>
          <pc:sldMk cId="4165480483" sldId="263"/>
        </pc:sldMkLst>
        <pc:spChg chg="mod">
          <ac:chgData name="Muriel Renard" userId="ced0ba80-8a71-4178-abb0-fcf8f506df31" providerId="ADAL" clId="{C144C7DD-F829-4966-8235-B0999698459D}" dt="2023-06-01T15:38:34.844" v="89" actId="20577"/>
          <ac:spMkLst>
            <pc:docMk/>
            <pc:sldMk cId="4165480483" sldId="263"/>
            <ac:spMk id="3" creationId="{50754F88-2D90-3638-3129-68DB22D423D7}"/>
          </ac:spMkLst>
        </pc:spChg>
        <pc:picChg chg="add del mod">
          <ac:chgData name="Muriel Renard" userId="ced0ba80-8a71-4178-abb0-fcf8f506df31" providerId="ADAL" clId="{C144C7DD-F829-4966-8235-B0999698459D}" dt="2023-06-01T15:43:32.293" v="99" actId="931"/>
          <ac:picMkLst>
            <pc:docMk/>
            <pc:sldMk cId="4165480483" sldId="263"/>
            <ac:picMk id="5" creationId="{DAB56564-3455-2166-A68E-8FE3EEF81F44}"/>
          </ac:picMkLst>
        </pc:picChg>
        <pc:picChg chg="del">
          <ac:chgData name="Muriel Renard" userId="ced0ba80-8a71-4178-abb0-fcf8f506df31" providerId="ADAL" clId="{C144C7DD-F829-4966-8235-B0999698459D}" dt="2023-06-01T15:38:31.680" v="87" actId="478"/>
          <ac:picMkLst>
            <pc:docMk/>
            <pc:sldMk cId="4165480483" sldId="263"/>
            <ac:picMk id="6" creationId="{F5B57045-BD10-87EF-F582-B33AD9CEA27B}"/>
          </ac:picMkLst>
        </pc:picChg>
        <pc:picChg chg="add mod">
          <ac:chgData name="Muriel Renard" userId="ced0ba80-8a71-4178-abb0-fcf8f506df31" providerId="ADAL" clId="{C144C7DD-F829-4966-8235-B0999698459D}" dt="2023-06-01T15:44:23.910" v="106" actId="1076"/>
          <ac:picMkLst>
            <pc:docMk/>
            <pc:sldMk cId="4165480483" sldId="263"/>
            <ac:picMk id="8" creationId="{B5222551-F1A3-A953-A4B0-FE1EDD097390}"/>
          </ac:picMkLst>
        </pc:picChg>
      </pc:sldChg>
      <pc:sldChg chg="addSp delSp modSp add mod replId">
        <pc:chgData name="Muriel Renard" userId="ced0ba80-8a71-4178-abb0-fcf8f506df31" providerId="ADAL" clId="{C144C7DD-F829-4966-8235-B0999698459D}" dt="2023-06-01T15:45:14.198" v="111" actId="1076"/>
        <pc:sldMkLst>
          <pc:docMk/>
          <pc:sldMk cId="3212061418" sldId="264"/>
        </pc:sldMkLst>
        <pc:spChg chg="mod">
          <ac:chgData name="Muriel Renard" userId="ced0ba80-8a71-4178-abb0-fcf8f506df31" providerId="ADAL" clId="{C144C7DD-F829-4966-8235-B0999698459D}" dt="2023-06-01T15:38:42.307" v="92" actId="20577"/>
          <ac:spMkLst>
            <pc:docMk/>
            <pc:sldMk cId="3212061418" sldId="264"/>
            <ac:spMk id="3" creationId="{50754F88-2D90-3638-3129-68DB22D423D7}"/>
          </ac:spMkLst>
        </pc:spChg>
        <pc:picChg chg="del">
          <ac:chgData name="Muriel Renard" userId="ced0ba80-8a71-4178-abb0-fcf8f506df31" providerId="ADAL" clId="{C144C7DD-F829-4966-8235-B0999698459D}" dt="2023-06-01T15:38:39.083" v="90" actId="478"/>
          <ac:picMkLst>
            <pc:docMk/>
            <pc:sldMk cId="3212061418" sldId="264"/>
            <ac:picMk id="5" creationId="{8C88064F-A1D5-AA4B-53AE-541434316966}"/>
          </ac:picMkLst>
        </pc:picChg>
        <pc:picChg chg="add mod">
          <ac:chgData name="Muriel Renard" userId="ced0ba80-8a71-4178-abb0-fcf8f506df31" providerId="ADAL" clId="{C144C7DD-F829-4966-8235-B0999698459D}" dt="2023-06-01T15:45:14.198" v="111" actId="1076"/>
          <ac:picMkLst>
            <pc:docMk/>
            <pc:sldMk cId="3212061418" sldId="264"/>
            <ac:picMk id="6" creationId="{0C1A6EF7-4C12-B465-B25C-4792B2BD7F34}"/>
          </ac:picMkLst>
        </pc:picChg>
      </pc:sldChg>
      <pc:sldChg chg="addSp delSp modSp add mod">
        <pc:chgData name="Muriel Renard" userId="ced0ba80-8a71-4178-abb0-fcf8f506df31" providerId="ADAL" clId="{C144C7DD-F829-4966-8235-B0999698459D}" dt="2023-06-06T09:24:16.714" v="124" actId="1076"/>
        <pc:sldMkLst>
          <pc:docMk/>
          <pc:sldMk cId="2809480237" sldId="265"/>
        </pc:sldMkLst>
        <pc:spChg chg="mod">
          <ac:chgData name="Muriel Renard" userId="ced0ba80-8a71-4178-abb0-fcf8f506df31" providerId="ADAL" clId="{C144C7DD-F829-4966-8235-B0999698459D}" dt="2023-06-01T15:45:42.195" v="118" actId="20577"/>
          <ac:spMkLst>
            <pc:docMk/>
            <pc:sldMk cId="2809480237" sldId="265"/>
            <ac:spMk id="3" creationId="{50754F88-2D90-3638-3129-68DB22D423D7}"/>
          </ac:spMkLst>
        </pc:spChg>
        <pc:picChg chg="add mod">
          <ac:chgData name="Muriel Renard" userId="ced0ba80-8a71-4178-abb0-fcf8f506df31" providerId="ADAL" clId="{C144C7DD-F829-4966-8235-B0999698459D}" dt="2023-06-06T09:24:16.714" v="124" actId="1076"/>
          <ac:picMkLst>
            <pc:docMk/>
            <pc:sldMk cId="2809480237" sldId="265"/>
            <ac:picMk id="5" creationId="{D582A6EF-8339-55B1-A593-F3B9D8C88B87}"/>
          </ac:picMkLst>
        </pc:picChg>
        <pc:picChg chg="del">
          <ac:chgData name="Muriel Renard" userId="ced0ba80-8a71-4178-abb0-fcf8f506df31" providerId="ADAL" clId="{C144C7DD-F829-4966-8235-B0999698459D}" dt="2023-06-01T15:45:28.745" v="113" actId="478"/>
          <ac:picMkLst>
            <pc:docMk/>
            <pc:sldMk cId="2809480237" sldId="265"/>
            <ac:picMk id="8" creationId="{B5222551-F1A3-A953-A4B0-FE1EDD097390}"/>
          </ac:picMkLst>
        </pc:picChg>
      </pc:sldChg>
      <pc:sldChg chg="addSp delSp modSp add mod replId">
        <pc:chgData name="Muriel Renard" userId="ced0ba80-8a71-4178-abb0-fcf8f506df31" providerId="ADAL" clId="{C144C7DD-F829-4966-8235-B0999698459D}" dt="2023-06-06T09:39:15.491" v="182" actId="1076"/>
        <pc:sldMkLst>
          <pc:docMk/>
          <pc:sldMk cId="3528150941" sldId="266"/>
        </pc:sldMkLst>
        <pc:spChg chg="mod">
          <ac:chgData name="Muriel Renard" userId="ced0ba80-8a71-4178-abb0-fcf8f506df31" providerId="ADAL" clId="{C144C7DD-F829-4966-8235-B0999698459D}" dt="2023-06-01T15:45:38.134" v="116" actId="20577"/>
          <ac:spMkLst>
            <pc:docMk/>
            <pc:sldMk cId="3528150941" sldId="266"/>
            <ac:spMk id="3" creationId="{50754F88-2D90-3638-3129-68DB22D423D7}"/>
          </ac:spMkLst>
        </pc:spChg>
        <pc:picChg chg="add mod">
          <ac:chgData name="Muriel Renard" userId="ced0ba80-8a71-4178-abb0-fcf8f506df31" providerId="ADAL" clId="{C144C7DD-F829-4966-8235-B0999698459D}" dt="2023-06-06T09:39:15.491" v="182" actId="1076"/>
          <ac:picMkLst>
            <pc:docMk/>
            <pc:sldMk cId="3528150941" sldId="266"/>
            <ac:picMk id="5" creationId="{9CFCE8B7-BCDD-E4BC-155B-97216C0B1B49}"/>
          </ac:picMkLst>
        </pc:picChg>
        <pc:picChg chg="del">
          <ac:chgData name="Muriel Renard" userId="ced0ba80-8a71-4178-abb0-fcf8f506df31" providerId="ADAL" clId="{C144C7DD-F829-4966-8235-B0999698459D}" dt="2023-06-01T15:45:33.573" v="114" actId="478"/>
          <ac:picMkLst>
            <pc:docMk/>
            <pc:sldMk cId="3528150941" sldId="266"/>
            <ac:picMk id="6" creationId="{0C1A6EF7-4C12-B465-B25C-4792B2BD7F34}"/>
          </ac:picMkLst>
        </pc:picChg>
      </pc:sldChg>
      <pc:sldChg chg="addSp delSp modSp add mod">
        <pc:chgData name="Muriel Renard" userId="ced0ba80-8a71-4178-abb0-fcf8f506df31" providerId="ADAL" clId="{C144C7DD-F829-4966-8235-B0999698459D}" dt="2023-06-06T09:30:46.829" v="177" actId="1076"/>
        <pc:sldMkLst>
          <pc:docMk/>
          <pc:sldMk cId="3930503823" sldId="267"/>
        </pc:sldMkLst>
        <pc:spChg chg="del mod">
          <ac:chgData name="Muriel Renard" userId="ced0ba80-8a71-4178-abb0-fcf8f506df31" providerId="ADAL" clId="{C144C7DD-F829-4966-8235-B0999698459D}" dt="2023-06-06T09:26:50.725" v="168" actId="478"/>
          <ac:spMkLst>
            <pc:docMk/>
            <pc:sldMk cId="3930503823" sldId="267"/>
            <ac:spMk id="3" creationId="{50754F88-2D90-3638-3129-68DB22D423D7}"/>
          </ac:spMkLst>
        </pc:spChg>
        <pc:spChg chg="mod">
          <ac:chgData name="Muriel Renard" userId="ced0ba80-8a71-4178-abb0-fcf8f506df31" providerId="ADAL" clId="{C144C7DD-F829-4966-8235-B0999698459D}" dt="2023-06-06T09:27:07.964" v="172" actId="122"/>
          <ac:spMkLst>
            <pc:docMk/>
            <pc:sldMk cId="3930503823" sldId="267"/>
            <ac:spMk id="4" creationId="{F50D45EE-67BB-DA1A-A385-8D0F280CBD48}"/>
          </ac:spMkLst>
        </pc:spChg>
        <pc:picChg chg="add mod">
          <ac:chgData name="Muriel Renard" userId="ced0ba80-8a71-4178-abb0-fcf8f506df31" providerId="ADAL" clId="{C144C7DD-F829-4966-8235-B0999698459D}" dt="2023-06-06T09:29:57.202" v="174" actId="1076"/>
          <ac:picMkLst>
            <pc:docMk/>
            <pc:sldMk cId="3930503823" sldId="267"/>
            <ac:picMk id="2" creationId="{A218998A-AC8B-4FA2-2D67-0BB27A984818}"/>
          </ac:picMkLst>
        </pc:picChg>
        <pc:picChg chg="add mod">
          <ac:chgData name="Muriel Renard" userId="ced0ba80-8a71-4178-abb0-fcf8f506df31" providerId="ADAL" clId="{C144C7DD-F829-4966-8235-B0999698459D}" dt="2023-06-06T09:30:46.829" v="177" actId="1076"/>
          <ac:picMkLst>
            <pc:docMk/>
            <pc:sldMk cId="3930503823" sldId="267"/>
            <ac:picMk id="5" creationId="{46D8BC50-6F67-5309-A07D-3B967C34F0F3}"/>
          </ac:picMkLst>
        </pc:picChg>
      </pc:sldChg>
      <pc:sldChg chg="addSp delSp modSp add mod">
        <pc:chgData name="Muriel Renard" userId="ced0ba80-8a71-4178-abb0-fcf8f506df31" providerId="ADAL" clId="{C144C7DD-F829-4966-8235-B0999698459D}" dt="2023-06-06T09:47:57.057" v="201" actId="1076"/>
        <pc:sldMkLst>
          <pc:docMk/>
          <pc:sldMk cId="3023867913" sldId="268"/>
        </pc:sldMkLst>
        <pc:spChg chg="mod">
          <ac:chgData name="Muriel Renard" userId="ced0ba80-8a71-4178-abb0-fcf8f506df31" providerId="ADAL" clId="{C144C7DD-F829-4966-8235-B0999698459D}" dt="2023-06-06T09:47:53.944" v="200" actId="1076"/>
          <ac:spMkLst>
            <pc:docMk/>
            <pc:sldMk cId="3023867913" sldId="268"/>
            <ac:spMk id="4" creationId="{F50D45EE-67BB-DA1A-A385-8D0F280CBD48}"/>
          </ac:spMkLst>
        </pc:spChg>
        <pc:picChg chg="del">
          <ac:chgData name="Muriel Renard" userId="ced0ba80-8a71-4178-abb0-fcf8f506df31" providerId="ADAL" clId="{C144C7DD-F829-4966-8235-B0999698459D}" dt="2023-06-06T09:40:06.737" v="186" actId="478"/>
          <ac:picMkLst>
            <pc:docMk/>
            <pc:sldMk cId="3023867913" sldId="268"/>
            <ac:picMk id="2" creationId="{A218998A-AC8B-4FA2-2D67-0BB27A984818}"/>
          </ac:picMkLst>
        </pc:picChg>
        <pc:picChg chg="del mod">
          <ac:chgData name="Muriel Renard" userId="ced0ba80-8a71-4178-abb0-fcf8f506df31" providerId="ADAL" clId="{C144C7DD-F829-4966-8235-B0999698459D}" dt="2023-06-06T09:40:04.516" v="185" actId="478"/>
          <ac:picMkLst>
            <pc:docMk/>
            <pc:sldMk cId="3023867913" sldId="268"/>
            <ac:picMk id="5" creationId="{46D8BC50-6F67-5309-A07D-3B967C34F0F3}"/>
          </ac:picMkLst>
        </pc:picChg>
        <pc:picChg chg="add mod">
          <ac:chgData name="Muriel Renard" userId="ced0ba80-8a71-4178-abb0-fcf8f506df31" providerId="ADAL" clId="{C144C7DD-F829-4966-8235-B0999698459D}" dt="2023-06-06T09:47:57.057" v="201" actId="1076"/>
          <ac:picMkLst>
            <pc:docMk/>
            <pc:sldMk cId="3023867913" sldId="268"/>
            <ac:picMk id="6" creationId="{DB732281-E93A-B86B-97A8-ADA9D239A22C}"/>
          </ac:picMkLst>
        </pc:picChg>
      </pc:sldChg>
    </pc:docChg>
  </pc:docChgLst>
  <pc:docChgLst>
    <pc:chgData name="Muriel Renard" userId="ced0ba80-8a71-4178-abb0-fcf8f506df31" providerId="ADAL" clId="{DC0C9040-26FA-48B9-AABF-AB5F40572BB7}"/>
    <pc:docChg chg="undo custSel addSld modSld">
      <pc:chgData name="Muriel Renard" userId="ced0ba80-8a71-4178-abb0-fcf8f506df31" providerId="ADAL" clId="{DC0C9040-26FA-48B9-AABF-AB5F40572BB7}" dt="2023-06-26T18:52:48.055" v="200" actId="1076"/>
      <pc:docMkLst>
        <pc:docMk/>
      </pc:docMkLst>
      <pc:sldChg chg="addSp modSp mod">
        <pc:chgData name="Muriel Renard" userId="ced0ba80-8a71-4178-abb0-fcf8f506df31" providerId="ADAL" clId="{DC0C9040-26FA-48B9-AABF-AB5F40572BB7}" dt="2023-06-23T14:09:44.893" v="51" actId="1076"/>
        <pc:sldMkLst>
          <pc:docMk/>
          <pc:sldMk cId="3930503823" sldId="267"/>
        </pc:sldMkLst>
        <pc:spChg chg="add mod">
          <ac:chgData name="Muriel Renard" userId="ced0ba80-8a71-4178-abb0-fcf8f506df31" providerId="ADAL" clId="{DC0C9040-26FA-48B9-AABF-AB5F40572BB7}" dt="2023-06-23T14:09:43.321" v="50" actId="1076"/>
          <ac:spMkLst>
            <pc:docMk/>
            <pc:sldMk cId="3930503823" sldId="267"/>
            <ac:spMk id="3" creationId="{50B1BCAD-6514-B0A1-C817-1CCAF6A3DA71}"/>
          </ac:spMkLst>
        </pc:spChg>
        <pc:picChg chg="mod">
          <ac:chgData name="Muriel Renard" userId="ced0ba80-8a71-4178-abb0-fcf8f506df31" providerId="ADAL" clId="{DC0C9040-26FA-48B9-AABF-AB5F40572BB7}" dt="2023-06-23T14:09:44.893" v="51" actId="1076"/>
          <ac:picMkLst>
            <pc:docMk/>
            <pc:sldMk cId="3930503823" sldId="267"/>
            <ac:picMk id="5" creationId="{46D8BC50-6F67-5309-A07D-3B967C34F0F3}"/>
          </ac:picMkLst>
        </pc:picChg>
      </pc:sldChg>
      <pc:sldChg chg="addSp delSp modSp mod">
        <pc:chgData name="Muriel Renard" userId="ced0ba80-8a71-4178-abb0-fcf8f506df31" providerId="ADAL" clId="{DC0C9040-26FA-48B9-AABF-AB5F40572BB7}" dt="2023-06-23T14:19:00.434" v="105" actId="1076"/>
        <pc:sldMkLst>
          <pc:docMk/>
          <pc:sldMk cId="3023867913" sldId="268"/>
        </pc:sldMkLst>
        <pc:spChg chg="add mod">
          <ac:chgData name="Muriel Renard" userId="ced0ba80-8a71-4178-abb0-fcf8f506df31" providerId="ADAL" clId="{DC0C9040-26FA-48B9-AABF-AB5F40572BB7}" dt="2023-06-23T14:13:53.186" v="91" actId="20577"/>
          <ac:spMkLst>
            <pc:docMk/>
            <pc:sldMk cId="3023867913" sldId="268"/>
            <ac:spMk id="3" creationId="{5CC38C10-06C8-BA2A-0D67-5DA6E5737EA7}"/>
          </ac:spMkLst>
        </pc:spChg>
        <pc:picChg chg="del">
          <ac:chgData name="Muriel Renard" userId="ced0ba80-8a71-4178-abb0-fcf8f506df31" providerId="ADAL" clId="{DC0C9040-26FA-48B9-AABF-AB5F40572BB7}" dt="2023-06-23T14:13:57.164" v="92" actId="478"/>
          <ac:picMkLst>
            <pc:docMk/>
            <pc:sldMk cId="3023867913" sldId="268"/>
            <ac:picMk id="6" creationId="{DB732281-E93A-B86B-97A8-ADA9D239A22C}"/>
          </ac:picMkLst>
        </pc:picChg>
        <pc:picChg chg="add del mod">
          <ac:chgData name="Muriel Renard" userId="ced0ba80-8a71-4178-abb0-fcf8f506df31" providerId="ADAL" clId="{DC0C9040-26FA-48B9-AABF-AB5F40572BB7}" dt="2023-06-23T14:15:08.218" v="97" actId="931"/>
          <ac:picMkLst>
            <pc:docMk/>
            <pc:sldMk cId="3023867913" sldId="268"/>
            <ac:picMk id="7" creationId="{180F16AE-3137-833B-3427-AECEF507AE5C}"/>
          </ac:picMkLst>
        </pc:picChg>
        <pc:picChg chg="add del mod">
          <ac:chgData name="Muriel Renard" userId="ced0ba80-8a71-4178-abb0-fcf8f506df31" providerId="ADAL" clId="{DC0C9040-26FA-48B9-AABF-AB5F40572BB7}" dt="2023-06-23T14:18:38.860" v="100" actId="478"/>
          <ac:picMkLst>
            <pc:docMk/>
            <pc:sldMk cId="3023867913" sldId="268"/>
            <ac:picMk id="9" creationId="{5E9FB087-C87B-6A32-CC2B-DDFC5A043238}"/>
          </ac:picMkLst>
        </pc:picChg>
        <pc:picChg chg="add mod">
          <ac:chgData name="Muriel Renard" userId="ced0ba80-8a71-4178-abb0-fcf8f506df31" providerId="ADAL" clId="{DC0C9040-26FA-48B9-AABF-AB5F40572BB7}" dt="2023-06-23T14:19:00.434" v="105" actId="1076"/>
          <ac:picMkLst>
            <pc:docMk/>
            <pc:sldMk cId="3023867913" sldId="268"/>
            <ac:picMk id="11" creationId="{16500786-4A37-586C-CBDA-E25B7919BB8B}"/>
          </ac:picMkLst>
        </pc:picChg>
      </pc:sldChg>
      <pc:sldChg chg="addSp delSp modSp add mod">
        <pc:chgData name="Muriel Renard" userId="ced0ba80-8a71-4178-abb0-fcf8f506df31" providerId="ADAL" clId="{DC0C9040-26FA-48B9-AABF-AB5F40572BB7}" dt="2023-06-23T13:39:46.177" v="29" actId="27614"/>
        <pc:sldMkLst>
          <pc:docMk/>
          <pc:sldMk cId="3773756724" sldId="269"/>
        </pc:sldMkLst>
        <pc:spChg chg="mod">
          <ac:chgData name="Muriel Renard" userId="ced0ba80-8a71-4178-abb0-fcf8f506df31" providerId="ADAL" clId="{DC0C9040-26FA-48B9-AABF-AB5F40572BB7}" dt="2023-06-23T13:38:20.191" v="21" actId="20577"/>
          <ac:spMkLst>
            <pc:docMk/>
            <pc:sldMk cId="3773756724" sldId="269"/>
            <ac:spMk id="4" creationId="{F50D45EE-67BB-DA1A-A385-8D0F280CBD48}"/>
          </ac:spMkLst>
        </pc:spChg>
        <pc:picChg chg="add del mod">
          <ac:chgData name="Muriel Renard" userId="ced0ba80-8a71-4178-abb0-fcf8f506df31" providerId="ADAL" clId="{DC0C9040-26FA-48B9-AABF-AB5F40572BB7}" dt="2023-06-23T13:39:15.672" v="27" actId="931"/>
          <ac:picMkLst>
            <pc:docMk/>
            <pc:sldMk cId="3773756724" sldId="269"/>
            <ac:picMk id="3" creationId="{EBF8D40E-FFE4-2B3B-E3C5-C4BF7F438A50}"/>
          </ac:picMkLst>
        </pc:picChg>
        <pc:picChg chg="del">
          <ac:chgData name="Muriel Renard" userId="ced0ba80-8a71-4178-abb0-fcf8f506df31" providerId="ADAL" clId="{DC0C9040-26FA-48B9-AABF-AB5F40572BB7}" dt="2023-06-23T13:38:25.573" v="22" actId="478"/>
          <ac:picMkLst>
            <pc:docMk/>
            <pc:sldMk cId="3773756724" sldId="269"/>
            <ac:picMk id="6" creationId="{DB732281-E93A-B86B-97A8-ADA9D239A22C}"/>
          </ac:picMkLst>
        </pc:picChg>
        <pc:picChg chg="add mod">
          <ac:chgData name="Muriel Renard" userId="ced0ba80-8a71-4178-abb0-fcf8f506df31" providerId="ADAL" clId="{DC0C9040-26FA-48B9-AABF-AB5F40572BB7}" dt="2023-06-23T13:39:46.177" v="29" actId="27614"/>
          <ac:picMkLst>
            <pc:docMk/>
            <pc:sldMk cId="3773756724" sldId="269"/>
            <ac:picMk id="7" creationId="{810C0211-7875-A53E-18FA-52FA0C04FAB4}"/>
          </ac:picMkLst>
        </pc:picChg>
      </pc:sldChg>
      <pc:sldChg chg="addSp delSp modSp add mod">
        <pc:chgData name="Muriel Renard" userId="ced0ba80-8a71-4178-abb0-fcf8f506df31" providerId="ADAL" clId="{DC0C9040-26FA-48B9-AABF-AB5F40572BB7}" dt="2023-06-23T14:13:13.782" v="70" actId="255"/>
        <pc:sldMkLst>
          <pc:docMk/>
          <pc:sldMk cId="1061768243" sldId="270"/>
        </pc:sldMkLst>
        <pc:spChg chg="add mod">
          <ac:chgData name="Muriel Renard" userId="ced0ba80-8a71-4178-abb0-fcf8f506df31" providerId="ADAL" clId="{DC0C9040-26FA-48B9-AABF-AB5F40572BB7}" dt="2023-06-23T14:13:13.782" v="70" actId="255"/>
          <ac:spMkLst>
            <pc:docMk/>
            <pc:sldMk cId="1061768243" sldId="270"/>
            <ac:spMk id="7" creationId="{47EC6D05-14C5-A7F1-A924-1ECF09D44FA9}"/>
          </ac:spMkLst>
        </pc:spChg>
        <pc:picChg chg="add del">
          <ac:chgData name="Muriel Renard" userId="ced0ba80-8a71-4178-abb0-fcf8f506df31" providerId="ADAL" clId="{DC0C9040-26FA-48B9-AABF-AB5F40572BB7}" dt="2023-06-23T14:12:18.870" v="54" actId="22"/>
          <ac:picMkLst>
            <pc:docMk/>
            <pc:sldMk cId="1061768243" sldId="270"/>
            <ac:picMk id="3" creationId="{7ADE9C1D-CF55-FB32-E8CF-5A8BAD8C95D8}"/>
          </ac:picMkLst>
        </pc:picChg>
      </pc:sldChg>
      <pc:sldChg chg="addSp delSp modSp add mod">
        <pc:chgData name="Muriel Renard" userId="ced0ba80-8a71-4178-abb0-fcf8f506df31" providerId="ADAL" clId="{DC0C9040-26FA-48B9-AABF-AB5F40572BB7}" dt="2023-06-23T14:25:07.364" v="147" actId="1076"/>
        <pc:sldMkLst>
          <pc:docMk/>
          <pc:sldMk cId="1659719318" sldId="271"/>
        </pc:sldMkLst>
        <pc:spChg chg="add mod">
          <ac:chgData name="Muriel Renard" userId="ced0ba80-8a71-4178-abb0-fcf8f506df31" providerId="ADAL" clId="{DC0C9040-26FA-48B9-AABF-AB5F40572BB7}" dt="2023-06-23T14:25:07.364" v="147" actId="1076"/>
          <ac:spMkLst>
            <pc:docMk/>
            <pc:sldMk cId="1659719318" sldId="271"/>
            <ac:spMk id="2" creationId="{D410254E-8F02-8665-8C2C-21DCB52D437F}"/>
          </ac:spMkLst>
        </pc:spChg>
        <pc:spChg chg="del mod">
          <ac:chgData name="Muriel Renard" userId="ced0ba80-8a71-4178-abb0-fcf8f506df31" providerId="ADAL" clId="{DC0C9040-26FA-48B9-AABF-AB5F40572BB7}" dt="2023-06-23T14:24:06.781" v="110"/>
          <ac:spMkLst>
            <pc:docMk/>
            <pc:sldMk cId="1659719318" sldId="271"/>
            <ac:spMk id="3" creationId="{50754F88-2D90-3638-3129-68DB22D423D7}"/>
          </ac:spMkLst>
        </pc:spChg>
      </pc:sldChg>
      <pc:sldChg chg="modSp add mod">
        <pc:chgData name="Muriel Renard" userId="ced0ba80-8a71-4178-abb0-fcf8f506df31" providerId="ADAL" clId="{DC0C9040-26FA-48B9-AABF-AB5F40572BB7}" dt="2023-06-23T14:29:49.176" v="185" actId="1076"/>
        <pc:sldMkLst>
          <pc:docMk/>
          <pc:sldMk cId="3404635067" sldId="272"/>
        </pc:sldMkLst>
        <pc:spChg chg="mod">
          <ac:chgData name="Muriel Renard" userId="ced0ba80-8a71-4178-abb0-fcf8f506df31" providerId="ADAL" clId="{DC0C9040-26FA-48B9-AABF-AB5F40572BB7}" dt="2023-06-23T14:29:49.176" v="185" actId="1076"/>
          <ac:spMkLst>
            <pc:docMk/>
            <pc:sldMk cId="3404635067" sldId="272"/>
            <ac:spMk id="3" creationId="{50754F88-2D90-3638-3129-68DB22D423D7}"/>
          </ac:spMkLst>
        </pc:spChg>
      </pc:sldChg>
      <pc:sldChg chg="modSp add mod">
        <pc:chgData name="Muriel Renard" userId="ced0ba80-8a71-4178-abb0-fcf8f506df31" providerId="ADAL" clId="{DC0C9040-26FA-48B9-AABF-AB5F40572BB7}" dt="2023-06-26T18:52:48.055" v="200" actId="1076"/>
        <pc:sldMkLst>
          <pc:docMk/>
          <pc:sldMk cId="1916860407" sldId="273"/>
        </pc:sldMkLst>
        <pc:spChg chg="mod">
          <ac:chgData name="Muriel Renard" userId="ced0ba80-8a71-4178-abb0-fcf8f506df31" providerId="ADAL" clId="{DC0C9040-26FA-48B9-AABF-AB5F40572BB7}" dt="2023-06-26T18:52:48.055" v="200" actId="1076"/>
          <ac:spMkLst>
            <pc:docMk/>
            <pc:sldMk cId="1916860407" sldId="273"/>
            <ac:spMk id="2" creationId="{D410254E-8F02-8665-8C2C-21DCB52D437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56F2C-D486-4431-AE03-DC2A346B93EA}" type="datetimeFigureOut">
              <a:rPr lang="fr-BE" smtClean="0"/>
              <a:t>01-03-24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E2FD3-8E32-4E53-8FE4-346588F528AB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714810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56F2C-D486-4431-AE03-DC2A346B93EA}" type="datetimeFigureOut">
              <a:rPr lang="fr-BE" smtClean="0"/>
              <a:t>01-03-24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E2FD3-8E32-4E53-8FE4-346588F528AB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289837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56F2C-D486-4431-AE03-DC2A346B93EA}" type="datetimeFigureOut">
              <a:rPr lang="fr-BE" smtClean="0"/>
              <a:t>01-03-24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E2FD3-8E32-4E53-8FE4-346588F528AB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319552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56F2C-D486-4431-AE03-DC2A346B93EA}" type="datetimeFigureOut">
              <a:rPr lang="fr-BE" smtClean="0"/>
              <a:t>01-03-24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E2FD3-8E32-4E53-8FE4-346588F528AB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62927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56F2C-D486-4431-AE03-DC2A346B93EA}" type="datetimeFigureOut">
              <a:rPr lang="fr-BE" smtClean="0"/>
              <a:t>01-03-24</a:t>
            </a:fld>
            <a:endParaRPr lang="fr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E2FD3-8E32-4E53-8FE4-346588F528AB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905982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56F2C-D486-4431-AE03-DC2A346B93EA}" type="datetimeFigureOut">
              <a:rPr lang="fr-BE" smtClean="0"/>
              <a:t>01-03-24</a:t>
            </a:fld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E2FD3-8E32-4E53-8FE4-346588F528AB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1454451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56F2C-D486-4431-AE03-DC2A346B93EA}" type="datetimeFigureOut">
              <a:rPr lang="fr-BE" smtClean="0"/>
              <a:t>01-03-24</a:t>
            </a:fld>
            <a:endParaRPr lang="fr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E2FD3-8E32-4E53-8FE4-346588F528AB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174140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56F2C-D486-4431-AE03-DC2A346B93EA}" type="datetimeFigureOut">
              <a:rPr lang="fr-BE" smtClean="0"/>
              <a:t>01-03-24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E2FD3-8E32-4E53-8FE4-346588F528AB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5441491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56F2C-D486-4431-AE03-DC2A346B93EA}" type="datetimeFigureOut">
              <a:rPr lang="fr-BE" smtClean="0"/>
              <a:t>01-03-24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E2FD3-8E32-4E53-8FE4-346588F528AB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323306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56F2C-D486-4431-AE03-DC2A346B93EA}" type="datetimeFigureOut">
              <a:rPr lang="fr-BE" smtClean="0"/>
              <a:t>01-03-24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E2FD3-8E32-4E53-8FE4-346588F528AB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7815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56F2C-D486-4431-AE03-DC2A346B93EA}" type="datetimeFigureOut">
              <a:rPr lang="fr-BE" smtClean="0"/>
              <a:t>01-03-24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E2FD3-8E32-4E53-8FE4-346588F528AB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0814710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63000"/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E56F2C-D486-4431-AE03-DC2A346B93EA}" type="datetimeFigureOut">
              <a:rPr lang="fr-BE" smtClean="0"/>
              <a:t>01-03-24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3E2FD3-8E32-4E53-8FE4-346588F528AB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9190527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F50D45EE-67BB-DA1A-A385-8D0F280CBD48}"/>
              </a:ext>
            </a:extLst>
          </p:cNvPr>
          <p:cNvSpPr txBox="1"/>
          <p:nvPr/>
        </p:nvSpPr>
        <p:spPr>
          <a:xfrm rot="1243069">
            <a:off x="955568" y="1519883"/>
            <a:ext cx="591609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4800" kern="100" dirty="0">
                <a:effectLst/>
                <a:latin typeface="Netherfield - Personal Use" panose="02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Journal de classe</a:t>
            </a:r>
            <a:endParaRPr lang="fr-BE" sz="4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BE" dirty="0"/>
          </a:p>
        </p:txBody>
      </p:sp>
      <p:pic>
        <p:nvPicPr>
          <p:cNvPr id="8" name="Image 7" descr="Une image contenant oiseau, hibou, Oiseau de proie, plume&#10;&#10;Description générée automatiquement">
            <a:extLst>
              <a:ext uri="{FF2B5EF4-FFF2-40B4-BE49-F238E27FC236}">
                <a16:creationId xmlns:a16="http://schemas.microsoft.com/office/drawing/2014/main" id="{11D92B99-C4B2-A5FD-B78C-C5FB1DE4A8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72431">
            <a:off x="-188260" y="3150115"/>
            <a:ext cx="6858000" cy="4848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3611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F50D45EE-67BB-DA1A-A385-8D0F280CBD48}"/>
              </a:ext>
            </a:extLst>
          </p:cNvPr>
          <p:cNvSpPr txBox="1"/>
          <p:nvPr/>
        </p:nvSpPr>
        <p:spPr>
          <a:xfrm rot="1243069">
            <a:off x="981635" y="1408058"/>
            <a:ext cx="5109883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4400" kern="100" dirty="0">
                <a:effectLst/>
                <a:latin typeface="Netherfield - Personal Use" panose="02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Français </a:t>
            </a:r>
            <a:r>
              <a:rPr lang="fr-BE" sz="4400" kern="100" dirty="0">
                <a:effectLst/>
                <a:latin typeface="Suite - Personal Use" panose="02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6è</a:t>
            </a:r>
            <a:r>
              <a:rPr lang="fr-BE" sz="4400" kern="100" dirty="0">
                <a:effectLst/>
                <a:latin typeface="Netherfield - Personal Use" panose="02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me  </a:t>
            </a:r>
            <a:endParaRPr lang="fr-BE" sz="4400" kern="100" dirty="0">
              <a:effectLst/>
              <a:latin typeface="Kunstler Script" panose="030304020206070D0D06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BE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0754F88-2D90-3638-3129-68DB22D423D7}"/>
              </a:ext>
            </a:extLst>
          </p:cNvPr>
          <p:cNvSpPr txBox="1"/>
          <p:nvPr/>
        </p:nvSpPr>
        <p:spPr>
          <a:xfrm>
            <a:off x="2057399" y="7343292"/>
            <a:ext cx="37248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4000" dirty="0">
                <a:latin typeface="Netherfield - Personal Use" panose="02000500000000000000" pitchFamily="50" charset="0"/>
              </a:rPr>
              <a:t>Chapitre</a:t>
            </a:r>
            <a:r>
              <a:rPr lang="fr-BE" sz="4000" dirty="0">
                <a:latin typeface="Suite - Personal Use" panose="02000500000000000000" pitchFamily="2" charset="0"/>
              </a:rPr>
              <a:t> 1</a:t>
            </a:r>
          </a:p>
        </p:txBody>
      </p:sp>
      <p:pic>
        <p:nvPicPr>
          <p:cNvPr id="6" name="Image 5" descr="Une image contenant dessin, croquis, texte, art&#10;&#10;Description générée automatiquement">
            <a:extLst>
              <a:ext uri="{FF2B5EF4-FFF2-40B4-BE49-F238E27FC236}">
                <a16:creationId xmlns:a16="http://schemas.microsoft.com/office/drawing/2014/main" id="{7A4E97A6-136D-C7A7-E034-BF732EF0D2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755" y="1473009"/>
            <a:ext cx="4706471" cy="6083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568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F50D45EE-67BB-DA1A-A385-8D0F280CBD48}"/>
              </a:ext>
            </a:extLst>
          </p:cNvPr>
          <p:cNvSpPr txBox="1"/>
          <p:nvPr/>
        </p:nvSpPr>
        <p:spPr>
          <a:xfrm rot="1243069">
            <a:off x="981635" y="1408058"/>
            <a:ext cx="5109883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4400" kern="100" dirty="0">
                <a:latin typeface="Netherfield - Personal Use" panose="02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Math</a:t>
            </a:r>
            <a:r>
              <a:rPr lang="fr-BE" sz="4400" kern="100" dirty="0">
                <a:effectLst/>
                <a:latin typeface="Netherfield - Personal Use" panose="02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sz="4400" kern="100" dirty="0">
                <a:effectLst/>
                <a:latin typeface="Suite - Personal Use" panose="02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6è</a:t>
            </a:r>
            <a:r>
              <a:rPr lang="fr-BE" sz="4400" kern="100" dirty="0">
                <a:effectLst/>
                <a:latin typeface="Netherfield - Personal Use" panose="02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me  </a:t>
            </a:r>
            <a:endParaRPr lang="fr-BE" sz="4400" kern="100" dirty="0">
              <a:effectLst/>
              <a:latin typeface="Kunstler Script" panose="030304020206070D0D06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BE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0754F88-2D90-3638-3129-68DB22D423D7}"/>
              </a:ext>
            </a:extLst>
          </p:cNvPr>
          <p:cNvSpPr txBox="1"/>
          <p:nvPr/>
        </p:nvSpPr>
        <p:spPr>
          <a:xfrm>
            <a:off x="2057399" y="7343292"/>
            <a:ext cx="37248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4000" dirty="0">
                <a:latin typeface="Netherfield - Personal Use" panose="02000500000000000000" pitchFamily="50" charset="0"/>
              </a:rPr>
              <a:t>Chapitre</a:t>
            </a:r>
            <a:r>
              <a:rPr lang="fr-BE" sz="4000" dirty="0">
                <a:latin typeface="Suite - Personal Use" panose="02000500000000000000" pitchFamily="2" charset="0"/>
              </a:rPr>
              <a:t> 1</a:t>
            </a:r>
          </a:p>
        </p:txBody>
      </p:sp>
      <p:pic>
        <p:nvPicPr>
          <p:cNvPr id="5" name="Image 4" descr="Une image contenant texte, croquis, Emblème, symbole&#10;&#10;Description générée automatiquement">
            <a:extLst>
              <a:ext uri="{FF2B5EF4-FFF2-40B4-BE49-F238E27FC236}">
                <a16:creationId xmlns:a16="http://schemas.microsoft.com/office/drawing/2014/main" id="{1821F36F-2CA4-EB2F-413C-F800990F1D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500" y="1931278"/>
            <a:ext cx="3429000" cy="530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3280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F50D45EE-67BB-DA1A-A385-8D0F280CBD48}"/>
              </a:ext>
            </a:extLst>
          </p:cNvPr>
          <p:cNvSpPr txBox="1"/>
          <p:nvPr/>
        </p:nvSpPr>
        <p:spPr>
          <a:xfrm rot="1243069">
            <a:off x="981635" y="1408058"/>
            <a:ext cx="5109883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4400" kern="100" dirty="0">
                <a:latin typeface="Netherfield - Personal Use" panose="02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Math</a:t>
            </a:r>
            <a:r>
              <a:rPr lang="fr-BE" sz="4400" kern="100" dirty="0">
                <a:effectLst/>
                <a:latin typeface="Netherfield - Personal Use" panose="02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sz="4400" kern="100" dirty="0">
                <a:effectLst/>
                <a:latin typeface="Suite - Personal Use" panose="02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6è</a:t>
            </a:r>
            <a:r>
              <a:rPr lang="fr-BE" sz="4400" kern="100" dirty="0">
                <a:effectLst/>
                <a:latin typeface="Netherfield - Personal Use" panose="02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me  </a:t>
            </a:r>
            <a:endParaRPr lang="fr-BE" sz="4400" kern="100" dirty="0">
              <a:effectLst/>
              <a:latin typeface="Kunstler Script" panose="030304020206070D0D06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BE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0754F88-2D90-3638-3129-68DB22D423D7}"/>
              </a:ext>
            </a:extLst>
          </p:cNvPr>
          <p:cNvSpPr txBox="1"/>
          <p:nvPr/>
        </p:nvSpPr>
        <p:spPr>
          <a:xfrm>
            <a:off x="578513" y="8537996"/>
            <a:ext cx="59161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4000" dirty="0">
                <a:latin typeface="Netherfield - Personal Use" panose="02000500000000000000" pitchFamily="50" charset="0"/>
              </a:rPr>
              <a:t>Lexique et fiches outils</a:t>
            </a:r>
            <a:endParaRPr lang="fr-BE" sz="4000" dirty="0">
              <a:latin typeface="Suite - Personal Use" panose="02000500000000000000" pitchFamily="2" charset="0"/>
            </a:endParaRPr>
          </a:p>
        </p:txBody>
      </p:sp>
      <p:pic>
        <p:nvPicPr>
          <p:cNvPr id="5" name="Image 4" descr="Une image contenant texte, croquis, Emblème, symbole&#10;&#10;Description générée automatiquement">
            <a:extLst>
              <a:ext uri="{FF2B5EF4-FFF2-40B4-BE49-F238E27FC236}">
                <a16:creationId xmlns:a16="http://schemas.microsoft.com/office/drawing/2014/main" id="{1821F36F-2CA4-EB2F-413C-F800990F1D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500" y="1931278"/>
            <a:ext cx="3429000" cy="530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6350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F50D45EE-67BB-DA1A-A385-8D0F280CBD48}"/>
              </a:ext>
            </a:extLst>
          </p:cNvPr>
          <p:cNvSpPr txBox="1"/>
          <p:nvPr/>
        </p:nvSpPr>
        <p:spPr>
          <a:xfrm rot="1243069">
            <a:off x="981635" y="1408058"/>
            <a:ext cx="5109883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4400" kern="100" dirty="0">
                <a:effectLst/>
                <a:latin typeface="Netherfield - Personal Use" panose="02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Français </a:t>
            </a:r>
            <a:r>
              <a:rPr lang="fr-BE" sz="4400" kern="100" dirty="0">
                <a:effectLst/>
                <a:latin typeface="Suite - Personal Use" panose="02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6è</a:t>
            </a:r>
            <a:r>
              <a:rPr lang="fr-BE" sz="4400" kern="100" dirty="0">
                <a:effectLst/>
                <a:latin typeface="Netherfield - Personal Use" panose="02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me  </a:t>
            </a:r>
            <a:endParaRPr lang="fr-BE" sz="4400" kern="100" dirty="0">
              <a:effectLst/>
              <a:latin typeface="Kunstler Script" panose="030304020206070D0D06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BE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0754F88-2D90-3638-3129-68DB22D423D7}"/>
              </a:ext>
            </a:extLst>
          </p:cNvPr>
          <p:cNvSpPr txBox="1"/>
          <p:nvPr/>
        </p:nvSpPr>
        <p:spPr>
          <a:xfrm>
            <a:off x="2057399" y="7343292"/>
            <a:ext cx="37248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4000" dirty="0">
                <a:latin typeface="Netherfield - Personal Use" panose="02000500000000000000" pitchFamily="50" charset="0"/>
              </a:rPr>
              <a:t>Chapitre</a:t>
            </a:r>
            <a:r>
              <a:rPr lang="fr-BE" sz="4000" dirty="0">
                <a:latin typeface="Suite - Personal Use" panose="02000500000000000000" pitchFamily="2" charset="0"/>
              </a:rPr>
              <a:t> 2</a:t>
            </a:r>
          </a:p>
        </p:txBody>
      </p:sp>
      <p:pic>
        <p:nvPicPr>
          <p:cNvPr id="5" name="Image 4" descr="Une image contenant croquis, dessin, texte, illustration&#10;&#10;Description générée automatiquement">
            <a:extLst>
              <a:ext uri="{FF2B5EF4-FFF2-40B4-BE49-F238E27FC236}">
                <a16:creationId xmlns:a16="http://schemas.microsoft.com/office/drawing/2014/main" id="{D74E2FFE-AC5F-EBC8-7920-62A9B27628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576" y="1386407"/>
            <a:ext cx="5407669" cy="5956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6908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F50D45EE-67BB-DA1A-A385-8D0F280CBD48}"/>
              </a:ext>
            </a:extLst>
          </p:cNvPr>
          <p:cNvSpPr txBox="1"/>
          <p:nvPr/>
        </p:nvSpPr>
        <p:spPr>
          <a:xfrm rot="1243069">
            <a:off x="981635" y="1408058"/>
            <a:ext cx="5109883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4400" kern="100" dirty="0">
                <a:latin typeface="Netherfield - Personal Use" panose="02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Math</a:t>
            </a:r>
            <a:r>
              <a:rPr lang="fr-BE" sz="4400" kern="100" dirty="0">
                <a:effectLst/>
                <a:latin typeface="Netherfield - Personal Use" panose="02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sz="4400" kern="100" dirty="0">
                <a:effectLst/>
                <a:latin typeface="Suite - Personal Use" panose="02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6è</a:t>
            </a:r>
            <a:r>
              <a:rPr lang="fr-BE" sz="4400" kern="100" dirty="0">
                <a:effectLst/>
                <a:latin typeface="Netherfield - Personal Use" panose="02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me  </a:t>
            </a:r>
            <a:endParaRPr lang="fr-BE" sz="4400" kern="100" dirty="0">
              <a:effectLst/>
              <a:latin typeface="Kunstler Script" panose="030304020206070D0D06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BE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0754F88-2D90-3638-3129-68DB22D423D7}"/>
              </a:ext>
            </a:extLst>
          </p:cNvPr>
          <p:cNvSpPr txBox="1"/>
          <p:nvPr/>
        </p:nvSpPr>
        <p:spPr>
          <a:xfrm>
            <a:off x="2057399" y="7343292"/>
            <a:ext cx="37248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4000" dirty="0">
                <a:latin typeface="Netherfield - Personal Use" panose="02000500000000000000" pitchFamily="50" charset="0"/>
              </a:rPr>
              <a:t>Chapitre</a:t>
            </a:r>
            <a:r>
              <a:rPr lang="fr-BE" sz="4000" dirty="0">
                <a:latin typeface="Suite - Personal Use" panose="02000500000000000000" pitchFamily="2" charset="0"/>
              </a:rPr>
              <a:t> 2</a:t>
            </a:r>
          </a:p>
        </p:txBody>
      </p:sp>
      <p:pic>
        <p:nvPicPr>
          <p:cNvPr id="6" name="Image 5" descr="Une image contenant art, cercle, dessin, croquis&#10;&#10;Description générée automatiquement">
            <a:extLst>
              <a:ext uri="{FF2B5EF4-FFF2-40B4-BE49-F238E27FC236}">
                <a16:creationId xmlns:a16="http://schemas.microsoft.com/office/drawing/2014/main" id="{73021639-CE66-B9FA-A537-CBD6443508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9235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5757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F50D45EE-67BB-DA1A-A385-8D0F280CBD48}"/>
              </a:ext>
            </a:extLst>
          </p:cNvPr>
          <p:cNvSpPr txBox="1"/>
          <p:nvPr/>
        </p:nvSpPr>
        <p:spPr>
          <a:xfrm rot="1243069">
            <a:off x="981635" y="1408058"/>
            <a:ext cx="5109883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4400" kern="100" dirty="0">
                <a:effectLst/>
                <a:latin typeface="Netherfield - Personal Use" panose="02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Français </a:t>
            </a:r>
            <a:r>
              <a:rPr lang="fr-BE" sz="4400" kern="100" dirty="0">
                <a:effectLst/>
                <a:latin typeface="Suite - Personal Use" panose="02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6è</a:t>
            </a:r>
            <a:r>
              <a:rPr lang="fr-BE" sz="4400" kern="100" dirty="0">
                <a:effectLst/>
                <a:latin typeface="Netherfield - Personal Use" panose="02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me  </a:t>
            </a:r>
            <a:endParaRPr lang="fr-BE" sz="4400" kern="100" dirty="0">
              <a:effectLst/>
              <a:latin typeface="Kunstler Script" panose="030304020206070D0D06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BE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0754F88-2D90-3638-3129-68DB22D423D7}"/>
              </a:ext>
            </a:extLst>
          </p:cNvPr>
          <p:cNvSpPr txBox="1"/>
          <p:nvPr/>
        </p:nvSpPr>
        <p:spPr>
          <a:xfrm>
            <a:off x="2057399" y="7343292"/>
            <a:ext cx="37248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4000" dirty="0">
                <a:latin typeface="Netherfield - Personal Use" panose="02000500000000000000" pitchFamily="50" charset="0"/>
              </a:rPr>
              <a:t>Chapitre</a:t>
            </a:r>
            <a:r>
              <a:rPr lang="fr-BE" sz="4000" dirty="0">
                <a:latin typeface="Suite - Personal Use" panose="02000500000000000000" pitchFamily="2" charset="0"/>
              </a:rPr>
              <a:t> 3</a:t>
            </a:r>
          </a:p>
        </p:txBody>
      </p:sp>
      <p:pic>
        <p:nvPicPr>
          <p:cNvPr id="6" name="Image 5" descr="Une image contenant texte, dessin, croquis, cercle&#10;&#10;Description générée automatiquement">
            <a:extLst>
              <a:ext uri="{FF2B5EF4-FFF2-40B4-BE49-F238E27FC236}">
                <a16:creationId xmlns:a16="http://schemas.microsoft.com/office/drawing/2014/main" id="{F5B57045-BD10-87EF-F582-B33AD9CEA2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602" y="2454570"/>
            <a:ext cx="5390258" cy="4126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0141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F50D45EE-67BB-DA1A-A385-8D0F280CBD48}"/>
              </a:ext>
            </a:extLst>
          </p:cNvPr>
          <p:cNvSpPr txBox="1"/>
          <p:nvPr/>
        </p:nvSpPr>
        <p:spPr>
          <a:xfrm rot="1243069">
            <a:off x="981635" y="1408058"/>
            <a:ext cx="5109883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4400" kern="100" dirty="0">
                <a:latin typeface="Netherfield - Personal Use" panose="02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Math</a:t>
            </a:r>
            <a:r>
              <a:rPr lang="fr-BE" sz="4400" kern="100" dirty="0">
                <a:effectLst/>
                <a:latin typeface="Netherfield - Personal Use" panose="02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sz="4400" kern="100" dirty="0">
                <a:effectLst/>
                <a:latin typeface="Suite - Personal Use" panose="02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6è</a:t>
            </a:r>
            <a:r>
              <a:rPr lang="fr-BE" sz="4400" kern="100" dirty="0">
                <a:effectLst/>
                <a:latin typeface="Netherfield - Personal Use" panose="02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me  </a:t>
            </a:r>
            <a:endParaRPr lang="fr-BE" sz="4400" kern="100" dirty="0">
              <a:effectLst/>
              <a:latin typeface="Kunstler Script" panose="030304020206070D0D06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BE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0754F88-2D90-3638-3129-68DB22D423D7}"/>
              </a:ext>
            </a:extLst>
          </p:cNvPr>
          <p:cNvSpPr txBox="1"/>
          <p:nvPr/>
        </p:nvSpPr>
        <p:spPr>
          <a:xfrm>
            <a:off x="2057399" y="7343292"/>
            <a:ext cx="37248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4000" dirty="0">
                <a:latin typeface="Netherfield - Personal Use" panose="02000500000000000000" pitchFamily="50" charset="0"/>
              </a:rPr>
              <a:t>Chapitre</a:t>
            </a:r>
            <a:r>
              <a:rPr lang="fr-BE" sz="4000" dirty="0">
                <a:latin typeface="Suite - Personal Use" panose="02000500000000000000" pitchFamily="2" charset="0"/>
              </a:rPr>
              <a:t> 3</a:t>
            </a:r>
          </a:p>
        </p:txBody>
      </p:sp>
      <p:pic>
        <p:nvPicPr>
          <p:cNvPr id="5" name="Image 4" descr="Une image contenant croquis, dessin, illustration, art&#10;&#10;Description générée automatiquement">
            <a:extLst>
              <a:ext uri="{FF2B5EF4-FFF2-40B4-BE49-F238E27FC236}">
                <a16:creationId xmlns:a16="http://schemas.microsoft.com/office/drawing/2014/main" id="{8C88064F-A1D5-AA4B-53AE-5414343169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9455" y="2366122"/>
            <a:ext cx="4762500" cy="474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7032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F50D45EE-67BB-DA1A-A385-8D0F280CBD48}"/>
              </a:ext>
            </a:extLst>
          </p:cNvPr>
          <p:cNvSpPr txBox="1"/>
          <p:nvPr/>
        </p:nvSpPr>
        <p:spPr>
          <a:xfrm rot="1243069">
            <a:off x="981635" y="1408058"/>
            <a:ext cx="5109883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4400" kern="100" dirty="0">
                <a:effectLst/>
                <a:latin typeface="Netherfield - Personal Use" panose="02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Français </a:t>
            </a:r>
            <a:r>
              <a:rPr lang="fr-BE" sz="4400" kern="100" dirty="0">
                <a:effectLst/>
                <a:latin typeface="Suite - Personal Use" panose="02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6è</a:t>
            </a:r>
            <a:r>
              <a:rPr lang="fr-BE" sz="4400" kern="100" dirty="0">
                <a:effectLst/>
                <a:latin typeface="Netherfield - Personal Use" panose="02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me  </a:t>
            </a:r>
            <a:endParaRPr lang="fr-BE" sz="4400" kern="100" dirty="0">
              <a:effectLst/>
              <a:latin typeface="Kunstler Script" panose="030304020206070D0D06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BE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0754F88-2D90-3638-3129-68DB22D423D7}"/>
              </a:ext>
            </a:extLst>
          </p:cNvPr>
          <p:cNvSpPr txBox="1"/>
          <p:nvPr/>
        </p:nvSpPr>
        <p:spPr>
          <a:xfrm>
            <a:off x="2057399" y="7343292"/>
            <a:ext cx="37248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4000" dirty="0">
                <a:latin typeface="Netherfield - Personal Use" panose="02000500000000000000" pitchFamily="50" charset="0"/>
              </a:rPr>
              <a:t>Chapitre</a:t>
            </a:r>
            <a:r>
              <a:rPr lang="fr-BE" sz="4000" dirty="0">
                <a:latin typeface="Suite - Personal Use" panose="02000500000000000000" pitchFamily="2" charset="0"/>
              </a:rPr>
              <a:t> 4</a:t>
            </a:r>
          </a:p>
        </p:txBody>
      </p:sp>
      <p:pic>
        <p:nvPicPr>
          <p:cNvPr id="8" name="Image 7" descr="Une image contenant croquis, symbole, Emblème, dessin&#10;&#10;Description générée automatiquement">
            <a:extLst>
              <a:ext uri="{FF2B5EF4-FFF2-40B4-BE49-F238E27FC236}">
                <a16:creationId xmlns:a16="http://schemas.microsoft.com/office/drawing/2014/main" id="{B5222551-F1A3-A953-A4B0-FE1EDD0973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1118" y="2380087"/>
            <a:ext cx="3215764" cy="4547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4804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F50D45EE-67BB-DA1A-A385-8D0F280CBD48}"/>
              </a:ext>
            </a:extLst>
          </p:cNvPr>
          <p:cNvSpPr txBox="1"/>
          <p:nvPr/>
        </p:nvSpPr>
        <p:spPr>
          <a:xfrm rot="1243069">
            <a:off x="981635" y="1408058"/>
            <a:ext cx="5109883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4400" kern="100" dirty="0">
                <a:latin typeface="Netherfield - Personal Use" panose="02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Math</a:t>
            </a:r>
            <a:r>
              <a:rPr lang="fr-BE" sz="4400" kern="100" dirty="0">
                <a:effectLst/>
                <a:latin typeface="Netherfield - Personal Use" panose="02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sz="4400" kern="100" dirty="0">
                <a:effectLst/>
                <a:latin typeface="Suite - Personal Use" panose="02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6è</a:t>
            </a:r>
            <a:r>
              <a:rPr lang="fr-BE" sz="4400" kern="100" dirty="0">
                <a:effectLst/>
                <a:latin typeface="Netherfield - Personal Use" panose="02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me  </a:t>
            </a:r>
            <a:endParaRPr lang="fr-BE" sz="4400" kern="100" dirty="0">
              <a:effectLst/>
              <a:latin typeface="Kunstler Script" panose="030304020206070D0D06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BE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0754F88-2D90-3638-3129-68DB22D423D7}"/>
              </a:ext>
            </a:extLst>
          </p:cNvPr>
          <p:cNvSpPr txBox="1"/>
          <p:nvPr/>
        </p:nvSpPr>
        <p:spPr>
          <a:xfrm>
            <a:off x="2057399" y="7343292"/>
            <a:ext cx="37248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4000" dirty="0">
                <a:latin typeface="Netherfield - Personal Use" panose="02000500000000000000" pitchFamily="50" charset="0"/>
              </a:rPr>
              <a:t>Chapitre</a:t>
            </a:r>
            <a:r>
              <a:rPr lang="fr-BE" sz="4000" dirty="0">
                <a:latin typeface="Suite - Personal Use" panose="02000500000000000000" pitchFamily="2" charset="0"/>
              </a:rPr>
              <a:t> 4</a:t>
            </a:r>
          </a:p>
        </p:txBody>
      </p:sp>
      <p:pic>
        <p:nvPicPr>
          <p:cNvPr id="6" name="Image 5" descr="Une image contenant croquis, Photographie de nature morte, trophée, vaisselle&#10;&#10;Description générée automatiquement">
            <a:extLst>
              <a:ext uri="{FF2B5EF4-FFF2-40B4-BE49-F238E27FC236}">
                <a16:creationId xmlns:a16="http://schemas.microsoft.com/office/drawing/2014/main" id="{0C1A6EF7-4C12-B465-B25C-4792B2BD7F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3499" y="1931278"/>
            <a:ext cx="3871001" cy="5378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0614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F50D45EE-67BB-DA1A-A385-8D0F280CBD48}"/>
              </a:ext>
            </a:extLst>
          </p:cNvPr>
          <p:cNvSpPr txBox="1"/>
          <p:nvPr/>
        </p:nvSpPr>
        <p:spPr>
          <a:xfrm rot="1243069">
            <a:off x="981635" y="1408058"/>
            <a:ext cx="5109883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4400" kern="100" dirty="0">
                <a:effectLst/>
                <a:latin typeface="Netherfield - Personal Use" panose="02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Français </a:t>
            </a:r>
            <a:r>
              <a:rPr lang="fr-BE" sz="4400" kern="100" dirty="0">
                <a:effectLst/>
                <a:latin typeface="Suite - Personal Use" panose="02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6è</a:t>
            </a:r>
            <a:r>
              <a:rPr lang="fr-BE" sz="4400" kern="100" dirty="0">
                <a:effectLst/>
                <a:latin typeface="Netherfield - Personal Use" panose="02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me  </a:t>
            </a:r>
            <a:endParaRPr lang="fr-BE" sz="4400" kern="100" dirty="0">
              <a:effectLst/>
              <a:latin typeface="Kunstler Script" panose="030304020206070D0D06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BE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0754F88-2D90-3638-3129-68DB22D423D7}"/>
              </a:ext>
            </a:extLst>
          </p:cNvPr>
          <p:cNvSpPr txBox="1"/>
          <p:nvPr/>
        </p:nvSpPr>
        <p:spPr>
          <a:xfrm>
            <a:off x="2057399" y="7343292"/>
            <a:ext cx="37248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4000" dirty="0">
                <a:latin typeface="Netherfield - Personal Use" panose="02000500000000000000" pitchFamily="50" charset="0"/>
              </a:rPr>
              <a:t>Chapitre</a:t>
            </a:r>
            <a:r>
              <a:rPr lang="fr-BE" sz="4000" dirty="0">
                <a:latin typeface="Suite - Personal Use" panose="02000500000000000000" pitchFamily="2" charset="0"/>
              </a:rPr>
              <a:t> 5</a:t>
            </a:r>
          </a:p>
        </p:txBody>
      </p:sp>
      <p:pic>
        <p:nvPicPr>
          <p:cNvPr id="5" name="Image 4" descr="Une image contenant croquis, dessin, art, illustration&#10;&#10;Description générée automatiquement">
            <a:extLst>
              <a:ext uri="{FF2B5EF4-FFF2-40B4-BE49-F238E27FC236}">
                <a16:creationId xmlns:a16="http://schemas.microsoft.com/office/drawing/2014/main" id="{D582A6EF-8339-55B1-A593-F3B9D8C88B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68213" y="1597019"/>
            <a:ext cx="4521573" cy="5845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4802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F50D45EE-67BB-DA1A-A385-8D0F280CBD48}"/>
              </a:ext>
            </a:extLst>
          </p:cNvPr>
          <p:cNvSpPr txBox="1"/>
          <p:nvPr/>
        </p:nvSpPr>
        <p:spPr>
          <a:xfrm rot="1243069">
            <a:off x="981635" y="1408058"/>
            <a:ext cx="5109883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4400" kern="100" dirty="0">
                <a:effectLst/>
                <a:latin typeface="Netherfield - Personal Use" panose="02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Français </a:t>
            </a:r>
            <a:r>
              <a:rPr lang="fr-BE" sz="4400" kern="100" dirty="0">
                <a:effectLst/>
                <a:latin typeface="Suite - Personal Use" panose="02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6è</a:t>
            </a:r>
            <a:r>
              <a:rPr lang="fr-BE" sz="4400" kern="100" dirty="0">
                <a:effectLst/>
                <a:latin typeface="Netherfield - Personal Use" panose="02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me  </a:t>
            </a:r>
            <a:endParaRPr lang="fr-BE" sz="4400" kern="100" dirty="0">
              <a:effectLst/>
              <a:latin typeface="Kunstler Script" panose="030304020206070D0D06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BE" dirty="0"/>
          </a:p>
        </p:txBody>
      </p:sp>
      <p:pic>
        <p:nvPicPr>
          <p:cNvPr id="5" name="Image 4" descr="Une image contenant croquis, dessin, art, illustration&#10;&#10;Description générée automatiquement">
            <a:extLst>
              <a:ext uri="{FF2B5EF4-FFF2-40B4-BE49-F238E27FC236}">
                <a16:creationId xmlns:a16="http://schemas.microsoft.com/office/drawing/2014/main" id="{D582A6EF-8339-55B1-A593-F3B9D8C88B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68213" y="1597019"/>
            <a:ext cx="4521573" cy="584574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410254E-8F02-8665-8C2C-21DCB52D437F}"/>
              </a:ext>
            </a:extLst>
          </p:cNvPr>
          <p:cNvSpPr txBox="1"/>
          <p:nvPr/>
        </p:nvSpPr>
        <p:spPr>
          <a:xfrm>
            <a:off x="874057" y="6437874"/>
            <a:ext cx="5109883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4400" kern="100" dirty="0">
                <a:effectLst/>
                <a:latin typeface="Netherfield - Personal Use" panose="02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Lire – Ecrire Synthèses  </a:t>
            </a:r>
            <a:endParaRPr lang="fr-BE" sz="4400" kern="100" dirty="0">
              <a:effectLst/>
              <a:latin typeface="Kunstler Script" panose="030304020206070D0D06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6597193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F50D45EE-67BB-DA1A-A385-8D0F280CBD48}"/>
              </a:ext>
            </a:extLst>
          </p:cNvPr>
          <p:cNvSpPr txBox="1"/>
          <p:nvPr/>
        </p:nvSpPr>
        <p:spPr>
          <a:xfrm rot="1243069">
            <a:off x="981635" y="1408058"/>
            <a:ext cx="5109883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4400" kern="100" dirty="0">
                <a:effectLst/>
                <a:latin typeface="Netherfield - Personal Use" panose="02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Français </a:t>
            </a:r>
            <a:r>
              <a:rPr lang="fr-BE" sz="4400" kern="100" dirty="0">
                <a:effectLst/>
                <a:latin typeface="Suite - Personal Use" panose="02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6è</a:t>
            </a:r>
            <a:r>
              <a:rPr lang="fr-BE" sz="4400" kern="100" dirty="0">
                <a:effectLst/>
                <a:latin typeface="Netherfield - Personal Use" panose="02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me  </a:t>
            </a:r>
            <a:endParaRPr lang="fr-BE" sz="4400" kern="100" dirty="0">
              <a:effectLst/>
              <a:latin typeface="Kunstler Script" panose="030304020206070D0D06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BE" dirty="0"/>
          </a:p>
        </p:txBody>
      </p:sp>
      <p:pic>
        <p:nvPicPr>
          <p:cNvPr id="5" name="Image 4" descr="Une image contenant croquis, dessin, art, illustration&#10;&#10;Description générée automatiquement">
            <a:extLst>
              <a:ext uri="{FF2B5EF4-FFF2-40B4-BE49-F238E27FC236}">
                <a16:creationId xmlns:a16="http://schemas.microsoft.com/office/drawing/2014/main" id="{D582A6EF-8339-55B1-A593-F3B9D8C88B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68213" y="1597019"/>
            <a:ext cx="4521573" cy="584574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410254E-8F02-8665-8C2C-21DCB52D437F}"/>
              </a:ext>
            </a:extLst>
          </p:cNvPr>
          <p:cNvSpPr txBox="1"/>
          <p:nvPr/>
        </p:nvSpPr>
        <p:spPr>
          <a:xfrm>
            <a:off x="753033" y="8501745"/>
            <a:ext cx="5109883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4400" kern="100" dirty="0">
                <a:effectLst/>
                <a:latin typeface="Netherfield - Personal Use" panose="02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Vocabulaire</a:t>
            </a:r>
            <a:endParaRPr lang="fr-BE" sz="4400" kern="100" dirty="0">
              <a:effectLst/>
              <a:latin typeface="Kunstler Script" panose="030304020206070D0D06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9168604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F50D45EE-67BB-DA1A-A385-8D0F280CBD48}"/>
              </a:ext>
            </a:extLst>
          </p:cNvPr>
          <p:cNvSpPr txBox="1"/>
          <p:nvPr/>
        </p:nvSpPr>
        <p:spPr>
          <a:xfrm rot="1243069">
            <a:off x="981635" y="1408058"/>
            <a:ext cx="5109883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4400" kern="100" dirty="0">
                <a:latin typeface="Netherfield - Personal Use" panose="02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Math</a:t>
            </a:r>
            <a:r>
              <a:rPr lang="fr-BE" sz="4400" kern="100" dirty="0">
                <a:effectLst/>
                <a:latin typeface="Netherfield - Personal Use" panose="02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sz="4400" kern="100" dirty="0">
                <a:effectLst/>
                <a:latin typeface="Suite - Personal Use" panose="02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6è</a:t>
            </a:r>
            <a:r>
              <a:rPr lang="fr-BE" sz="4400" kern="100" dirty="0">
                <a:effectLst/>
                <a:latin typeface="Netherfield - Personal Use" panose="02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me  </a:t>
            </a:r>
            <a:endParaRPr lang="fr-BE" sz="4400" kern="100" dirty="0">
              <a:effectLst/>
              <a:latin typeface="Kunstler Script" panose="030304020206070D0D06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BE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0754F88-2D90-3638-3129-68DB22D423D7}"/>
              </a:ext>
            </a:extLst>
          </p:cNvPr>
          <p:cNvSpPr txBox="1"/>
          <p:nvPr/>
        </p:nvSpPr>
        <p:spPr>
          <a:xfrm>
            <a:off x="2057399" y="7343292"/>
            <a:ext cx="37248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4000" dirty="0">
                <a:latin typeface="Netherfield - Personal Use" panose="02000500000000000000" pitchFamily="50" charset="0"/>
              </a:rPr>
              <a:t>Chapitre</a:t>
            </a:r>
            <a:r>
              <a:rPr lang="fr-BE" sz="4000" dirty="0">
                <a:latin typeface="Suite - Personal Use" panose="02000500000000000000" pitchFamily="2" charset="0"/>
              </a:rPr>
              <a:t> 5</a:t>
            </a:r>
          </a:p>
        </p:txBody>
      </p:sp>
      <p:pic>
        <p:nvPicPr>
          <p:cNvPr id="5" name="Image 4" descr="Une image contenant croquis, dessin, art, illustration&#10;&#10;Description générée automatiquement">
            <a:extLst>
              <a:ext uri="{FF2B5EF4-FFF2-40B4-BE49-F238E27FC236}">
                <a16:creationId xmlns:a16="http://schemas.microsoft.com/office/drawing/2014/main" id="{9CFCE8B7-BCDD-E4BC-155B-97216C0B1B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399" y="2180384"/>
            <a:ext cx="3088341" cy="4825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1509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F50D45EE-67BB-DA1A-A385-8D0F280CBD48}"/>
              </a:ext>
            </a:extLst>
          </p:cNvPr>
          <p:cNvSpPr txBox="1"/>
          <p:nvPr/>
        </p:nvSpPr>
        <p:spPr>
          <a:xfrm rot="20331188">
            <a:off x="443248" y="1728715"/>
            <a:ext cx="5807701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4400" kern="100" dirty="0">
                <a:effectLst/>
                <a:latin typeface="Netherfield - Personal Use" panose="02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Histoire Géographie</a:t>
            </a:r>
          </a:p>
          <a:p>
            <a:pPr algn="ctr"/>
            <a:r>
              <a:rPr lang="fr-BE" sz="4400" kern="100" dirty="0">
                <a:effectLst/>
                <a:latin typeface="Netherfield - Personal Use" panose="02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sz="4400" kern="100" dirty="0">
                <a:effectLst/>
                <a:latin typeface="Suite - Personal Use" panose="02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6è</a:t>
            </a:r>
            <a:r>
              <a:rPr lang="fr-BE" sz="4400" kern="100" dirty="0">
                <a:effectLst/>
                <a:latin typeface="Netherfield - Personal Use" panose="02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me  </a:t>
            </a:r>
            <a:endParaRPr lang="fr-BE" sz="4400" kern="100" dirty="0">
              <a:effectLst/>
              <a:latin typeface="Kunstler Script" panose="030304020206070D0D06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fr-BE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218998A-AC8B-4FA2-2D67-0BB27A984818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1787024" y="1155795"/>
            <a:ext cx="6572058" cy="6572058"/>
          </a:xfrm>
          <a:prstGeom prst="rect">
            <a:avLst/>
          </a:prstGeom>
        </p:spPr>
      </p:pic>
      <p:pic>
        <p:nvPicPr>
          <p:cNvPr id="5" name="Image 4" descr="Une image contenant texte&#10;&#10;Description générée automatiquement">
            <a:extLst>
              <a:ext uri="{FF2B5EF4-FFF2-40B4-BE49-F238E27FC236}">
                <a16:creationId xmlns:a16="http://schemas.microsoft.com/office/drawing/2014/main" id="{46D8BC50-6F67-5309-A07D-3B967C34F0F3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87351">
            <a:off x="-628363" y="3091336"/>
            <a:ext cx="5818484" cy="5818484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0B1BCAD-6514-B0A1-C817-1CCAF6A3DA71}"/>
              </a:ext>
            </a:extLst>
          </p:cNvPr>
          <p:cNvSpPr txBox="1"/>
          <p:nvPr/>
        </p:nvSpPr>
        <p:spPr>
          <a:xfrm>
            <a:off x="1116105" y="8586534"/>
            <a:ext cx="46257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3600" dirty="0">
                <a:latin typeface="Netherfield - Personal Use" panose="02000500000000000000" pitchFamily="50" charset="0"/>
              </a:rPr>
              <a:t>Des Savoir Faire</a:t>
            </a:r>
          </a:p>
        </p:txBody>
      </p:sp>
    </p:spTree>
    <p:extLst>
      <p:ext uri="{BB962C8B-B14F-4D97-AF65-F5344CB8AC3E}">
        <p14:creationId xmlns:p14="http://schemas.microsoft.com/office/powerpoint/2010/main" val="39305038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F50D45EE-67BB-DA1A-A385-8D0F280CBD48}"/>
              </a:ext>
            </a:extLst>
          </p:cNvPr>
          <p:cNvSpPr txBox="1"/>
          <p:nvPr/>
        </p:nvSpPr>
        <p:spPr>
          <a:xfrm rot="20331188">
            <a:off x="-229105" y="1311856"/>
            <a:ext cx="5807701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4400" kern="100" dirty="0">
                <a:effectLst/>
                <a:latin typeface="Netherfield - Personal Use" panose="02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Sciences</a:t>
            </a:r>
          </a:p>
          <a:p>
            <a:pPr algn="ctr"/>
            <a:r>
              <a:rPr lang="fr-BE" sz="4400" kern="100" dirty="0">
                <a:effectLst/>
                <a:latin typeface="Netherfield - Personal Use" panose="02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sz="4400" kern="100" dirty="0">
                <a:effectLst/>
                <a:latin typeface="Suite - Personal Use" panose="02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6è</a:t>
            </a:r>
            <a:r>
              <a:rPr lang="fr-BE" sz="4400" kern="100" dirty="0">
                <a:effectLst/>
                <a:latin typeface="Netherfield - Personal Use" panose="02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me  </a:t>
            </a:r>
            <a:endParaRPr lang="fr-BE" sz="4400" kern="100" dirty="0">
              <a:effectLst/>
              <a:latin typeface="Kunstler Script" panose="030304020206070D0D06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fr-BE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CC38C10-06C8-BA2A-0D67-5DA6E5737EA7}"/>
              </a:ext>
            </a:extLst>
          </p:cNvPr>
          <p:cNvSpPr txBox="1"/>
          <p:nvPr/>
        </p:nvSpPr>
        <p:spPr>
          <a:xfrm>
            <a:off x="1627094" y="8598958"/>
            <a:ext cx="36038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BE" sz="3600" kern="100" dirty="0">
                <a:latin typeface="Netherfield - Personal Use" panose="02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Le Vivant</a:t>
            </a:r>
            <a:endParaRPr lang="fr-BE" sz="3600" kern="100" dirty="0">
              <a:effectLst/>
              <a:latin typeface="Netherfield - Personal Use" panose="02000500000000000000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Image 10" descr="Une image contenant croquis, illustration, Dessin au trait, art&#10;&#10;Description générée automatiquement">
            <a:extLst>
              <a:ext uri="{FF2B5EF4-FFF2-40B4-BE49-F238E27FC236}">
                <a16:creationId xmlns:a16="http://schemas.microsoft.com/office/drawing/2014/main" id="{16500786-4A37-586C-CBDA-E25B7919BB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381" y="2173630"/>
            <a:ext cx="4311305" cy="6826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8679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F50D45EE-67BB-DA1A-A385-8D0F280CBD48}"/>
              </a:ext>
            </a:extLst>
          </p:cNvPr>
          <p:cNvSpPr txBox="1"/>
          <p:nvPr/>
        </p:nvSpPr>
        <p:spPr>
          <a:xfrm rot="20331188">
            <a:off x="-229105" y="1311856"/>
            <a:ext cx="5807701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4400" kern="100" dirty="0">
                <a:effectLst/>
                <a:latin typeface="Netherfield - Personal Use" panose="02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Sciences</a:t>
            </a:r>
          </a:p>
          <a:p>
            <a:pPr algn="ctr"/>
            <a:r>
              <a:rPr lang="fr-BE" sz="4400" kern="100" dirty="0">
                <a:effectLst/>
                <a:latin typeface="Netherfield - Personal Use" panose="02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sz="4400" kern="100" dirty="0">
                <a:effectLst/>
                <a:latin typeface="Suite - Personal Use" panose="02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6è</a:t>
            </a:r>
            <a:r>
              <a:rPr lang="fr-BE" sz="4400" kern="100" dirty="0">
                <a:effectLst/>
                <a:latin typeface="Netherfield - Personal Use" panose="02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me  </a:t>
            </a:r>
            <a:endParaRPr lang="fr-BE" sz="4400" kern="100" dirty="0">
              <a:effectLst/>
              <a:latin typeface="Kunstler Script" panose="030304020206070D0D06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fr-BE" dirty="0"/>
          </a:p>
        </p:txBody>
      </p:sp>
      <p:pic>
        <p:nvPicPr>
          <p:cNvPr id="6" name="Image 5" descr="Une image contenant dessin, art, croquis, clipart&#10;&#10;Description générée automatiquement">
            <a:extLst>
              <a:ext uri="{FF2B5EF4-FFF2-40B4-BE49-F238E27FC236}">
                <a16:creationId xmlns:a16="http://schemas.microsoft.com/office/drawing/2014/main" id="{DB732281-E93A-B86B-97A8-ADA9D239A2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1626" y="1841524"/>
            <a:ext cx="4369174" cy="6222952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47EC6D05-14C5-A7F1-A924-1ECF09D44FA9}"/>
              </a:ext>
            </a:extLst>
          </p:cNvPr>
          <p:cNvSpPr txBox="1"/>
          <p:nvPr/>
        </p:nvSpPr>
        <p:spPr>
          <a:xfrm>
            <a:off x="725812" y="8639300"/>
            <a:ext cx="521778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BE" sz="3600" kern="100" dirty="0">
                <a:effectLst/>
                <a:latin typeface="Netherfield - Personal Use" panose="02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La matière</a:t>
            </a:r>
          </a:p>
        </p:txBody>
      </p:sp>
    </p:spTree>
    <p:extLst>
      <p:ext uri="{BB962C8B-B14F-4D97-AF65-F5344CB8AC3E}">
        <p14:creationId xmlns:p14="http://schemas.microsoft.com/office/powerpoint/2010/main" val="10617682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F50D45EE-67BB-DA1A-A385-8D0F280CBD48}"/>
              </a:ext>
            </a:extLst>
          </p:cNvPr>
          <p:cNvSpPr txBox="1"/>
          <p:nvPr/>
        </p:nvSpPr>
        <p:spPr>
          <a:xfrm rot="20331188">
            <a:off x="-229105" y="1311856"/>
            <a:ext cx="5807701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4400" kern="100" dirty="0">
                <a:latin typeface="Netherfield - Personal Use" panose="02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Dictées Flash</a:t>
            </a:r>
            <a:endParaRPr lang="fr-BE" sz="4400" kern="100" dirty="0">
              <a:effectLst/>
              <a:latin typeface="Netherfield - Personal Use" panose="02000500000000000000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fr-BE" sz="4400" kern="100" dirty="0">
                <a:effectLst/>
                <a:latin typeface="Netherfield - Personal Use" panose="02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sz="4400" kern="100" dirty="0">
                <a:effectLst/>
                <a:latin typeface="Suite - Personal Use" panose="02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6è</a:t>
            </a:r>
            <a:r>
              <a:rPr lang="fr-BE" sz="4400" kern="100" dirty="0">
                <a:effectLst/>
                <a:latin typeface="Netherfield - Personal Use" panose="02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me  </a:t>
            </a:r>
            <a:endParaRPr lang="fr-BE" sz="4400" kern="100" dirty="0">
              <a:effectLst/>
              <a:latin typeface="Kunstler Script" panose="030304020206070D0D06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fr-BE" dirty="0"/>
          </a:p>
        </p:txBody>
      </p:sp>
      <p:pic>
        <p:nvPicPr>
          <p:cNvPr id="7" name="Image 6" descr="Une image contenant croquis, stylos et plumes, dessin, outil d’écriture&#10;&#10;Description générée automatiquement">
            <a:extLst>
              <a:ext uri="{FF2B5EF4-FFF2-40B4-BE49-F238E27FC236}">
                <a16:creationId xmlns:a16="http://schemas.microsoft.com/office/drawing/2014/main" id="{810C0211-7875-A53E-18FA-52FA0C04FA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698" y="2476809"/>
            <a:ext cx="5574603" cy="495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75672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4988</TotalTime>
  <Words>79</Words>
  <Application>Microsoft Office PowerPoint</Application>
  <PresentationFormat>Format A4 (210 x 297 mm)</PresentationFormat>
  <Paragraphs>38</Paragraphs>
  <Slides>18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25" baseType="lpstr">
      <vt:lpstr>Arial</vt:lpstr>
      <vt:lpstr>Calibri</vt:lpstr>
      <vt:lpstr>Calibri Light</vt:lpstr>
      <vt:lpstr>Kunstler Script</vt:lpstr>
      <vt:lpstr>Netherfield - Personal Use</vt:lpstr>
      <vt:lpstr>Suite - Personal Use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Muriel Renard</dc:creator>
  <cp:lastModifiedBy>Muriel Renard</cp:lastModifiedBy>
  <cp:revision>1</cp:revision>
  <cp:lastPrinted>2023-06-23T14:30:04Z</cp:lastPrinted>
  <dcterms:created xsi:type="dcterms:W3CDTF">2023-06-01T09:49:23Z</dcterms:created>
  <dcterms:modified xsi:type="dcterms:W3CDTF">2024-03-01T09:46:18Z</dcterms:modified>
</cp:coreProperties>
</file>