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6B5CA-6612-4226-9132-CC71FFB2535D}" type="datetimeFigureOut">
              <a:rPr lang="fr-BE" smtClean="0"/>
              <a:t>26-04-24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56307-6560-48D5-8F35-E439DE12EAD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41541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6B5CA-6612-4226-9132-CC71FFB2535D}" type="datetimeFigureOut">
              <a:rPr lang="fr-BE" smtClean="0"/>
              <a:t>26-04-24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56307-6560-48D5-8F35-E439DE12EAD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24101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6B5CA-6612-4226-9132-CC71FFB2535D}" type="datetimeFigureOut">
              <a:rPr lang="fr-BE" smtClean="0"/>
              <a:t>26-04-24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56307-6560-48D5-8F35-E439DE12EAD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55544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6B5CA-6612-4226-9132-CC71FFB2535D}" type="datetimeFigureOut">
              <a:rPr lang="fr-BE" smtClean="0"/>
              <a:t>26-04-24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56307-6560-48D5-8F35-E439DE12EAD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96056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6B5CA-6612-4226-9132-CC71FFB2535D}" type="datetimeFigureOut">
              <a:rPr lang="fr-BE" smtClean="0"/>
              <a:t>26-04-24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56307-6560-48D5-8F35-E439DE12EAD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88884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6B5CA-6612-4226-9132-CC71FFB2535D}" type="datetimeFigureOut">
              <a:rPr lang="fr-BE" smtClean="0"/>
              <a:t>26-04-24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56307-6560-48D5-8F35-E439DE12EAD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84850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6B5CA-6612-4226-9132-CC71FFB2535D}" type="datetimeFigureOut">
              <a:rPr lang="fr-BE" smtClean="0"/>
              <a:t>26-04-24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56307-6560-48D5-8F35-E439DE12EAD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96503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6B5CA-6612-4226-9132-CC71FFB2535D}" type="datetimeFigureOut">
              <a:rPr lang="fr-BE" smtClean="0"/>
              <a:t>26-04-24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56307-6560-48D5-8F35-E439DE12EAD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93866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6B5CA-6612-4226-9132-CC71FFB2535D}" type="datetimeFigureOut">
              <a:rPr lang="fr-BE" smtClean="0"/>
              <a:t>26-04-24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56307-6560-48D5-8F35-E439DE12EAD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82672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6B5CA-6612-4226-9132-CC71FFB2535D}" type="datetimeFigureOut">
              <a:rPr lang="fr-BE" smtClean="0"/>
              <a:t>26-04-24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56307-6560-48D5-8F35-E439DE12EAD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9076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6B5CA-6612-4226-9132-CC71FFB2535D}" type="datetimeFigureOut">
              <a:rPr lang="fr-BE" smtClean="0"/>
              <a:t>26-04-24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56307-6560-48D5-8F35-E439DE12EAD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21929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06B5CA-6612-4226-9132-CC71FFB2535D}" type="datetimeFigureOut">
              <a:rPr lang="fr-BE" smtClean="0"/>
              <a:t>26-04-24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456307-6560-48D5-8F35-E439DE12EAD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998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0ADFD9D-C0C9-A49B-C12B-CEFABB18A6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013338"/>
              </p:ext>
            </p:extLst>
          </p:nvPr>
        </p:nvGraphicFramePr>
        <p:xfrm>
          <a:off x="508820" y="411589"/>
          <a:ext cx="8888360" cy="5852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2090">
                  <a:extLst>
                    <a:ext uri="{9D8B030D-6E8A-4147-A177-3AD203B41FA5}">
                      <a16:colId xmlns:a16="http://schemas.microsoft.com/office/drawing/2014/main" val="592424132"/>
                    </a:ext>
                  </a:extLst>
                </a:gridCol>
                <a:gridCol w="2222090">
                  <a:extLst>
                    <a:ext uri="{9D8B030D-6E8A-4147-A177-3AD203B41FA5}">
                      <a16:colId xmlns:a16="http://schemas.microsoft.com/office/drawing/2014/main" val="2340279129"/>
                    </a:ext>
                  </a:extLst>
                </a:gridCol>
                <a:gridCol w="2222090">
                  <a:extLst>
                    <a:ext uri="{9D8B030D-6E8A-4147-A177-3AD203B41FA5}">
                      <a16:colId xmlns:a16="http://schemas.microsoft.com/office/drawing/2014/main" val="2563769025"/>
                    </a:ext>
                  </a:extLst>
                </a:gridCol>
                <a:gridCol w="2222090">
                  <a:extLst>
                    <a:ext uri="{9D8B030D-6E8A-4147-A177-3AD203B41FA5}">
                      <a16:colId xmlns:a16="http://schemas.microsoft.com/office/drawing/2014/main" val="198497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304119"/>
                  </a:ext>
                </a:extLst>
              </a:tr>
            </a:tbl>
          </a:graphicData>
        </a:graphic>
      </p:graphicFrame>
      <p:grpSp>
        <p:nvGrpSpPr>
          <p:cNvPr id="11" name="Groupe 10">
            <a:extLst>
              <a:ext uri="{FF2B5EF4-FFF2-40B4-BE49-F238E27FC236}">
                <a16:creationId xmlns:a16="http://schemas.microsoft.com/office/drawing/2014/main" id="{F6355D68-B468-4609-A3CB-B1DA68267FB6}"/>
              </a:ext>
            </a:extLst>
          </p:cNvPr>
          <p:cNvGrpSpPr/>
          <p:nvPr/>
        </p:nvGrpSpPr>
        <p:grpSpPr>
          <a:xfrm>
            <a:off x="565663" y="731903"/>
            <a:ext cx="4202983" cy="5064213"/>
            <a:chOff x="565663" y="731903"/>
            <a:chExt cx="4202983" cy="5064213"/>
          </a:xfrm>
        </p:grpSpPr>
        <p:pic>
          <p:nvPicPr>
            <p:cNvPr id="8" name="Image 7" descr="Une image contenant oiseau, croquis, hibou, dessin&#10;&#10;Description générée automatiquement">
              <a:extLst>
                <a:ext uri="{FF2B5EF4-FFF2-40B4-BE49-F238E27FC236}">
                  <a16:creationId xmlns:a16="http://schemas.microsoft.com/office/drawing/2014/main" id="{3029402B-BA16-B4BA-0B6C-73B3855D9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65663" y="1317523"/>
              <a:ext cx="1866346" cy="2020146"/>
            </a:xfrm>
            <a:prstGeom prst="rect">
              <a:avLst/>
            </a:prstGeom>
          </p:spPr>
        </p:pic>
        <p:pic>
          <p:nvPicPr>
            <p:cNvPr id="6" name="Image 5" descr="Une image contenant croquis, dessin, illustration, Dessin au trait&#10;&#10;Description générée automatiquement">
              <a:extLst>
                <a:ext uri="{FF2B5EF4-FFF2-40B4-BE49-F238E27FC236}">
                  <a16:creationId xmlns:a16="http://schemas.microsoft.com/office/drawing/2014/main" id="{6AC2411F-AB2D-A960-B511-F472A13D2D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136" y="3165988"/>
              <a:ext cx="1999388" cy="263012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B43B17FA-A3D3-DD43-5761-3A8D7802B287}"/>
                </a:ext>
              </a:extLst>
            </p:cNvPr>
            <p:cNvSpPr txBox="1"/>
            <p:nvPr/>
          </p:nvSpPr>
          <p:spPr>
            <a:xfrm>
              <a:off x="2969343" y="731903"/>
              <a:ext cx="1799303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000" dirty="0">
                  <a:latin typeface="Apple Chancery" panose="03020702040506060504" pitchFamily="66" charset="0"/>
                </a:rPr>
                <a:t>Il y a une part de lumière et d’ombre en chacun de nous,</a:t>
              </a:r>
            </a:p>
            <a:p>
              <a:pPr algn="ctr"/>
              <a:r>
                <a:rPr lang="fr-BE" sz="2000" dirty="0">
                  <a:latin typeface="Apple Chancery" panose="03020702040506060504" pitchFamily="66" charset="0"/>
                </a:rPr>
                <a:t>Ce qui compte, c’est celle que l’on choisit de montrer dans nos actes, ça c’est ce que l’on est vraiment.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6D33486-D147-4475-6BE9-E9C86285C21F}"/>
              </a:ext>
            </a:extLst>
          </p:cNvPr>
          <p:cNvGrpSpPr/>
          <p:nvPr/>
        </p:nvGrpSpPr>
        <p:grpSpPr>
          <a:xfrm>
            <a:off x="4953000" y="594251"/>
            <a:ext cx="4322448" cy="5083878"/>
            <a:chOff x="446198" y="731903"/>
            <a:chExt cx="4322448" cy="5083878"/>
          </a:xfrm>
        </p:grpSpPr>
        <p:pic>
          <p:nvPicPr>
            <p:cNvPr id="13" name="Image 12" descr="Une image contenant oiseau, croquis, hibou, dessin&#10;&#10;Description générée automatiquement">
              <a:extLst>
                <a:ext uri="{FF2B5EF4-FFF2-40B4-BE49-F238E27FC236}">
                  <a16:creationId xmlns:a16="http://schemas.microsoft.com/office/drawing/2014/main" id="{213BB205-AFD1-DDA8-5DAF-1235289E2D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46198" y="1317523"/>
              <a:ext cx="1866346" cy="2020146"/>
            </a:xfrm>
            <a:prstGeom prst="rect">
              <a:avLst/>
            </a:prstGeom>
          </p:spPr>
        </p:pic>
        <p:pic>
          <p:nvPicPr>
            <p:cNvPr id="14" name="Image 13" descr="Une image contenant croquis, dessin, illustration, Dessin au trait&#10;&#10;Description générée automatiquement">
              <a:extLst>
                <a:ext uri="{FF2B5EF4-FFF2-40B4-BE49-F238E27FC236}">
                  <a16:creationId xmlns:a16="http://schemas.microsoft.com/office/drawing/2014/main" id="{11ED6C36-145C-303F-A6A3-EC499EE4E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899" y="3185653"/>
              <a:ext cx="1999388" cy="2630128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BD4A40C-F923-F965-EFA9-BA6E4B4FC8A1}"/>
                </a:ext>
              </a:extLst>
            </p:cNvPr>
            <p:cNvSpPr txBox="1"/>
            <p:nvPr/>
          </p:nvSpPr>
          <p:spPr>
            <a:xfrm>
              <a:off x="2969343" y="731903"/>
              <a:ext cx="1799303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000" dirty="0">
                  <a:latin typeface="Apple Chancery" panose="03020702040506060504" pitchFamily="66" charset="0"/>
                </a:rPr>
                <a:t>Il y a une part de lumière et d’ombre en chacun de nous,</a:t>
              </a:r>
            </a:p>
            <a:p>
              <a:pPr algn="ctr"/>
              <a:r>
                <a:rPr lang="fr-BE" sz="2000" dirty="0">
                  <a:latin typeface="Apple Chancery" panose="03020702040506060504" pitchFamily="66" charset="0"/>
                </a:rPr>
                <a:t>Ce qui compte, c’est celle que l’on choisit de montrer dans nos actes, ça c’est ce que l’on est vraiment.</a:t>
              </a:r>
            </a:p>
          </p:txBody>
        </p:sp>
      </p:grpSp>
      <p:pic>
        <p:nvPicPr>
          <p:cNvPr id="17" name="Image 16" descr="Une image contenant croquis, dessin, symbole, Emblème&#10;&#10;Description générée automatiquement">
            <a:extLst>
              <a:ext uri="{FF2B5EF4-FFF2-40B4-BE49-F238E27FC236}">
                <a16:creationId xmlns:a16="http://schemas.microsoft.com/office/drawing/2014/main" id="{B0FBC05D-64D0-5ADE-2A15-9871137D72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410" y="4517555"/>
            <a:ext cx="1109509" cy="1568293"/>
          </a:xfrm>
          <a:prstGeom prst="rect">
            <a:avLst/>
          </a:prstGeom>
        </p:spPr>
      </p:pic>
      <p:pic>
        <p:nvPicPr>
          <p:cNvPr id="18" name="Image 17" descr="Une image contenant croquis, dessin, symbole, Emblème&#10;&#10;Description générée automatiquement">
            <a:extLst>
              <a:ext uri="{FF2B5EF4-FFF2-40B4-BE49-F238E27FC236}">
                <a16:creationId xmlns:a16="http://schemas.microsoft.com/office/drawing/2014/main" id="{8B5CFCC7-485B-1A64-F033-DEE6C67E14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041" y="4562565"/>
            <a:ext cx="1109509" cy="156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9378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74</Words>
  <Application>Microsoft Office PowerPoint</Application>
  <PresentationFormat>Format A4 (210 x 297 mm)</PresentationFormat>
  <Paragraphs>41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Apple Chancery</vt:lpstr>
      <vt:lpstr>Aptos</vt:lpstr>
      <vt:lpstr>Aptos Display</vt:lpstr>
      <vt:lpstr>Arial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Muriel Renard</dc:creator>
  <cp:lastModifiedBy>Muriel Renard</cp:lastModifiedBy>
  <cp:revision>1</cp:revision>
  <dcterms:created xsi:type="dcterms:W3CDTF">2024-04-26T10:55:13Z</dcterms:created>
  <dcterms:modified xsi:type="dcterms:W3CDTF">2024-04-26T11:13:19Z</dcterms:modified>
</cp:coreProperties>
</file>