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5119350" cy="10691813"/>
  <p:notesSz cx="6888163" cy="100187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C"/>
    <a:srgbClr val="EBF1DE"/>
    <a:srgbClr val="00B050"/>
    <a:srgbClr val="187FC7"/>
    <a:srgbClr val="CCECFF"/>
    <a:srgbClr val="DCE6F2"/>
    <a:srgbClr val="FFF6DD"/>
    <a:srgbClr val="E2F0D9"/>
    <a:srgbClr val="60605F"/>
    <a:srgbClr val="0BB3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B3C335-DF1A-486E-8C35-C36A30128360}" v="29" dt="2025-07-06T19:56:38.243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1445" y="72"/>
      </p:cViewPr>
      <p:guideLst>
        <p:guide orient="horz" pos="3367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riel Renard" userId="ced0ba80-8a71-4178-abb0-fcf8f506df31" providerId="ADAL" clId="{66B3C335-DF1A-486E-8C35-C36A30128360}"/>
    <pc:docChg chg="undo custSel delSld modSld">
      <pc:chgData name="Muriel Renard" userId="ced0ba80-8a71-4178-abb0-fcf8f506df31" providerId="ADAL" clId="{66B3C335-DF1A-486E-8C35-C36A30128360}" dt="2025-07-06T19:57:30.780" v="888" actId="47"/>
      <pc:docMkLst>
        <pc:docMk/>
      </pc:docMkLst>
      <pc:sldChg chg="addSp delSp modSp mod">
        <pc:chgData name="Muriel Renard" userId="ced0ba80-8a71-4178-abb0-fcf8f506df31" providerId="ADAL" clId="{66B3C335-DF1A-486E-8C35-C36A30128360}" dt="2025-07-06T19:07:44.025" v="100" actId="1076"/>
        <pc:sldMkLst>
          <pc:docMk/>
          <pc:sldMk cId="0" sldId="256"/>
        </pc:sldMkLst>
        <pc:spChg chg="mod">
          <ac:chgData name="Muriel Renard" userId="ced0ba80-8a71-4178-abb0-fcf8f506df31" providerId="ADAL" clId="{66B3C335-DF1A-486E-8C35-C36A30128360}" dt="2025-07-06T19:01:35.480" v="1" actId="20577"/>
          <ac:spMkLst>
            <pc:docMk/>
            <pc:sldMk cId="0" sldId="256"/>
            <ac:spMk id="84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05:00.735" v="81" actId="107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04:02.666" v="78" actId="1076"/>
          <ac:spMkLst>
            <pc:docMk/>
            <pc:sldMk cId="0" sldId="256"/>
            <ac:spMk id="102" creationId="{00000000-0000-0000-0000-000000000000}"/>
          </ac:spMkLst>
        </pc:spChg>
        <pc:graphicFrameChg chg="mod modGraphic">
          <ac:chgData name="Muriel Renard" userId="ced0ba80-8a71-4178-abb0-fcf8f506df31" providerId="ADAL" clId="{66B3C335-DF1A-486E-8C35-C36A30128360}" dt="2025-07-06T19:07:34.416" v="99" actId="798"/>
          <ac:graphicFrameMkLst>
            <pc:docMk/>
            <pc:sldMk cId="0" sldId="256"/>
            <ac:graphicFrameMk id="83" creationId="{00000000-0000-0000-0000-000000000000}"/>
          </ac:graphicFrameMkLst>
        </pc:graphicFrameChg>
        <pc:picChg chg="add mod">
          <ac:chgData name="Muriel Renard" userId="ced0ba80-8a71-4178-abb0-fcf8f506df31" providerId="ADAL" clId="{66B3C335-DF1A-486E-8C35-C36A30128360}" dt="2025-07-06T19:03:47.024" v="75" actId="1076"/>
          <ac:picMkLst>
            <pc:docMk/>
            <pc:sldMk cId="0" sldId="256"/>
            <ac:picMk id="2" creationId="{83FE99A4-8983-870E-9306-EF6036B1BB85}"/>
          </ac:picMkLst>
        </pc:picChg>
        <pc:picChg chg="mod">
          <ac:chgData name="Muriel Renard" userId="ced0ba80-8a71-4178-abb0-fcf8f506df31" providerId="ADAL" clId="{66B3C335-DF1A-486E-8C35-C36A30128360}" dt="2025-07-06T19:07:44.025" v="100" actId="1076"/>
          <ac:picMkLst>
            <pc:docMk/>
            <pc:sldMk cId="0" sldId="256"/>
            <ac:picMk id="25" creationId="{551B8EE3-56D7-4E30-BF55-EC5AE314B4A7}"/>
          </ac:picMkLst>
        </pc:picChg>
        <pc:picChg chg="mod">
          <ac:chgData name="Muriel Renard" userId="ced0ba80-8a71-4178-abb0-fcf8f506df31" providerId="ADAL" clId="{66B3C335-DF1A-486E-8C35-C36A30128360}" dt="2025-07-06T19:04:56.455" v="80" actId="1076"/>
          <ac:picMkLst>
            <pc:docMk/>
            <pc:sldMk cId="0" sldId="256"/>
            <ac:picMk id="86" creationId="{00000000-0000-0000-0000-000000000000}"/>
          </ac:picMkLst>
        </pc:picChg>
        <pc:picChg chg="mod">
          <ac:chgData name="Muriel Renard" userId="ced0ba80-8a71-4178-abb0-fcf8f506df31" providerId="ADAL" clId="{66B3C335-DF1A-486E-8C35-C36A30128360}" dt="2025-07-06T19:03:56.056" v="77" actId="1076"/>
          <ac:picMkLst>
            <pc:docMk/>
            <pc:sldMk cId="0" sldId="256"/>
            <ac:picMk id="101" creationId="{00000000-0000-0000-0000-000000000000}"/>
          </ac:picMkLst>
        </pc:picChg>
        <pc:picChg chg="del">
          <ac:chgData name="Muriel Renard" userId="ced0ba80-8a71-4178-abb0-fcf8f506df31" providerId="ADAL" clId="{66B3C335-DF1A-486E-8C35-C36A30128360}" dt="2025-07-06T19:03:49.619" v="76" actId="478"/>
          <ac:picMkLst>
            <pc:docMk/>
            <pc:sldMk cId="0" sldId="256"/>
            <ac:picMk id="103" creationId="{00000000-0000-0000-0000-000000000000}"/>
          </ac:picMkLst>
        </pc:picChg>
      </pc:sldChg>
      <pc:sldChg chg="modSp mod">
        <pc:chgData name="Muriel Renard" userId="ced0ba80-8a71-4178-abb0-fcf8f506df31" providerId="ADAL" clId="{66B3C335-DF1A-486E-8C35-C36A30128360}" dt="2025-07-06T19:10:35.809" v="174" actId="20577"/>
        <pc:sldMkLst>
          <pc:docMk/>
          <pc:sldMk cId="0" sldId="257"/>
        </pc:sldMkLst>
        <pc:spChg chg="mod">
          <ac:chgData name="Muriel Renard" userId="ced0ba80-8a71-4178-abb0-fcf8f506df31" providerId="ADAL" clId="{66B3C335-DF1A-486E-8C35-C36A30128360}" dt="2025-07-06T19:07:53.821" v="102" actId="20577"/>
          <ac:spMkLst>
            <pc:docMk/>
            <pc:sldMk cId="0" sldId="257"/>
            <ac:spMk id="108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10:12.507" v="169" actId="1076"/>
          <ac:spMkLst>
            <pc:docMk/>
            <pc:sldMk cId="0" sldId="257"/>
            <ac:spMk id="121" creationId="{00000000-0000-0000-0000-000000000000}"/>
          </ac:spMkLst>
        </pc:spChg>
        <pc:graphicFrameChg chg="modGraphic">
          <ac:chgData name="Muriel Renard" userId="ced0ba80-8a71-4178-abb0-fcf8f506df31" providerId="ADAL" clId="{66B3C335-DF1A-486E-8C35-C36A30128360}" dt="2025-07-06T19:10:35.809" v="174" actId="20577"/>
          <ac:graphicFrameMkLst>
            <pc:docMk/>
            <pc:sldMk cId="0" sldId="257"/>
            <ac:graphicFrameMk id="109" creationId="{00000000-0000-0000-0000-000000000000}"/>
          </ac:graphicFrameMkLst>
        </pc:graphicFrameChg>
        <pc:picChg chg="mod">
          <ac:chgData name="Muriel Renard" userId="ced0ba80-8a71-4178-abb0-fcf8f506df31" providerId="ADAL" clId="{66B3C335-DF1A-486E-8C35-C36A30128360}" dt="2025-07-06T19:10:29.131" v="172" actId="1076"/>
          <ac:picMkLst>
            <pc:docMk/>
            <pc:sldMk cId="0" sldId="257"/>
            <ac:picMk id="113" creationId="{00000000-0000-0000-0000-000000000000}"/>
          </ac:picMkLst>
        </pc:picChg>
        <pc:picChg chg="mod">
          <ac:chgData name="Muriel Renard" userId="ced0ba80-8a71-4178-abb0-fcf8f506df31" providerId="ADAL" clId="{66B3C335-DF1A-486E-8C35-C36A30128360}" dt="2025-07-06T19:10:18.451" v="170" actId="1076"/>
          <ac:picMkLst>
            <pc:docMk/>
            <pc:sldMk cId="0" sldId="257"/>
            <ac:picMk id="119" creationId="{00000000-0000-0000-0000-000000000000}"/>
          </ac:picMkLst>
        </pc:picChg>
        <pc:picChg chg="mod">
          <ac:chgData name="Muriel Renard" userId="ced0ba80-8a71-4178-abb0-fcf8f506df31" providerId="ADAL" clId="{66B3C335-DF1A-486E-8C35-C36A30128360}" dt="2025-07-06T19:10:24.740" v="171" actId="1076"/>
          <ac:picMkLst>
            <pc:docMk/>
            <pc:sldMk cId="0" sldId="257"/>
            <ac:picMk id="120" creationId="{00000000-0000-0000-0000-000000000000}"/>
          </ac:picMkLst>
        </pc:picChg>
      </pc:sldChg>
      <pc:sldChg chg="modSp mod">
        <pc:chgData name="Muriel Renard" userId="ced0ba80-8a71-4178-abb0-fcf8f506df31" providerId="ADAL" clId="{66B3C335-DF1A-486E-8C35-C36A30128360}" dt="2025-07-06T19:13:50.458" v="238" actId="1076"/>
        <pc:sldMkLst>
          <pc:docMk/>
          <pc:sldMk cId="0" sldId="258"/>
        </pc:sldMkLst>
        <pc:spChg chg="mod">
          <ac:chgData name="Muriel Renard" userId="ced0ba80-8a71-4178-abb0-fcf8f506df31" providerId="ADAL" clId="{66B3C335-DF1A-486E-8C35-C36A30128360}" dt="2025-07-06T19:11:03.922" v="176" actId="20577"/>
          <ac:spMkLst>
            <pc:docMk/>
            <pc:sldMk cId="0" sldId="258"/>
            <ac:spMk id="124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11:28.257" v="178" actId="1076"/>
          <ac:spMkLst>
            <pc:docMk/>
            <pc:sldMk cId="0" sldId="258"/>
            <ac:spMk id="126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12:50.505" v="235" actId="1076"/>
          <ac:spMkLst>
            <pc:docMk/>
            <pc:sldMk cId="0" sldId="258"/>
            <ac:spMk id="128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13:30.613" v="237" actId="1076"/>
          <ac:spMkLst>
            <pc:docMk/>
            <pc:sldMk cId="0" sldId="258"/>
            <ac:spMk id="129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13:50.458" v="238" actId="1076"/>
          <ac:spMkLst>
            <pc:docMk/>
            <pc:sldMk cId="0" sldId="258"/>
            <ac:spMk id="130" creationId="{00000000-0000-0000-0000-000000000000}"/>
          </ac:spMkLst>
        </pc:spChg>
        <pc:graphicFrameChg chg="modGraphic">
          <ac:chgData name="Muriel Renard" userId="ced0ba80-8a71-4178-abb0-fcf8f506df31" providerId="ADAL" clId="{66B3C335-DF1A-486E-8C35-C36A30128360}" dt="2025-07-06T19:12:34.739" v="233" actId="2711"/>
          <ac:graphicFrameMkLst>
            <pc:docMk/>
            <pc:sldMk cId="0" sldId="258"/>
            <ac:graphicFrameMk id="125" creationId="{00000000-0000-0000-0000-000000000000}"/>
          </ac:graphicFrameMkLst>
        </pc:graphicFrameChg>
        <pc:picChg chg="mod">
          <ac:chgData name="Muriel Renard" userId="ced0ba80-8a71-4178-abb0-fcf8f506df31" providerId="ADAL" clId="{66B3C335-DF1A-486E-8C35-C36A30128360}" dt="2025-07-06T19:12:24.654" v="232" actId="1076"/>
          <ac:picMkLst>
            <pc:docMk/>
            <pc:sldMk cId="0" sldId="258"/>
            <ac:picMk id="131" creationId="{00000000-0000-0000-0000-000000000000}"/>
          </ac:picMkLst>
        </pc:picChg>
        <pc:picChg chg="mod">
          <ac:chgData name="Muriel Renard" userId="ced0ba80-8a71-4178-abb0-fcf8f506df31" providerId="ADAL" clId="{66B3C335-DF1A-486E-8C35-C36A30128360}" dt="2025-07-06T19:12:57.984" v="236" actId="1076"/>
          <ac:picMkLst>
            <pc:docMk/>
            <pc:sldMk cId="0" sldId="258"/>
            <ac:picMk id="137" creationId="{00000000-0000-0000-0000-000000000000}"/>
          </ac:picMkLst>
        </pc:picChg>
      </pc:sldChg>
      <pc:sldChg chg="modSp mod">
        <pc:chgData name="Muriel Renard" userId="ced0ba80-8a71-4178-abb0-fcf8f506df31" providerId="ADAL" clId="{66B3C335-DF1A-486E-8C35-C36A30128360}" dt="2025-07-06T19:16:46.010" v="306" actId="1076"/>
        <pc:sldMkLst>
          <pc:docMk/>
          <pc:sldMk cId="0" sldId="259"/>
        </pc:sldMkLst>
        <pc:spChg chg="mod">
          <ac:chgData name="Muriel Renard" userId="ced0ba80-8a71-4178-abb0-fcf8f506df31" providerId="ADAL" clId="{66B3C335-DF1A-486E-8C35-C36A30128360}" dt="2025-07-06T19:14:00.867" v="240" actId="20577"/>
          <ac:spMkLst>
            <pc:docMk/>
            <pc:sldMk cId="0" sldId="259"/>
            <ac:spMk id="141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16:46.010" v="306" actId="1076"/>
          <ac:spMkLst>
            <pc:docMk/>
            <pc:sldMk cId="0" sldId="259"/>
            <ac:spMk id="148" creationId="{00000000-0000-0000-0000-000000000000}"/>
          </ac:spMkLst>
        </pc:spChg>
        <pc:graphicFrameChg chg="mod modGraphic">
          <ac:chgData name="Muriel Renard" userId="ced0ba80-8a71-4178-abb0-fcf8f506df31" providerId="ADAL" clId="{66B3C335-DF1A-486E-8C35-C36A30128360}" dt="2025-07-06T19:16:40.124" v="305" actId="207"/>
          <ac:graphicFrameMkLst>
            <pc:docMk/>
            <pc:sldMk cId="0" sldId="259"/>
            <ac:graphicFrameMk id="142" creationId="{00000000-0000-0000-0000-000000000000}"/>
          </ac:graphicFrameMkLst>
        </pc:graphicFrameChg>
      </pc:sldChg>
      <pc:sldChg chg="delSp modSp mod">
        <pc:chgData name="Muriel Renard" userId="ced0ba80-8a71-4178-abb0-fcf8f506df31" providerId="ADAL" clId="{66B3C335-DF1A-486E-8C35-C36A30128360}" dt="2025-07-06T19:21:44.277" v="378" actId="21"/>
        <pc:sldMkLst>
          <pc:docMk/>
          <pc:sldMk cId="0" sldId="260"/>
        </pc:sldMkLst>
        <pc:spChg chg="mod">
          <ac:chgData name="Muriel Renard" userId="ced0ba80-8a71-4178-abb0-fcf8f506df31" providerId="ADAL" clId="{66B3C335-DF1A-486E-8C35-C36A30128360}" dt="2025-07-06T19:21:08.714" v="375" actId="1076"/>
          <ac:spMkLst>
            <pc:docMk/>
            <pc:sldMk cId="0" sldId="260"/>
            <ac:spMk id="28" creationId="{40A82443-8085-8DAC-C0EB-4844680F9336}"/>
          </ac:spMkLst>
        </pc:spChg>
        <pc:spChg chg="mod">
          <ac:chgData name="Muriel Renard" userId="ced0ba80-8a71-4178-abb0-fcf8f506df31" providerId="ADAL" clId="{66B3C335-DF1A-486E-8C35-C36A30128360}" dt="2025-07-06T19:17:59.913" v="309" actId="1076"/>
          <ac:spMkLst>
            <pc:docMk/>
            <pc:sldMk cId="0" sldId="260"/>
            <ac:spMk id="162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21:13.072" v="377" actId="20577"/>
          <ac:spMkLst>
            <pc:docMk/>
            <pc:sldMk cId="0" sldId="260"/>
            <ac:spMk id="170" creationId="{00000000-0000-0000-0000-000000000000}"/>
          </ac:spMkLst>
        </pc:spChg>
        <pc:graphicFrameChg chg="modGraphic">
          <ac:chgData name="Muriel Renard" userId="ced0ba80-8a71-4178-abb0-fcf8f506df31" providerId="ADAL" clId="{66B3C335-DF1A-486E-8C35-C36A30128360}" dt="2025-07-06T19:20:09.693" v="374" actId="207"/>
          <ac:graphicFrameMkLst>
            <pc:docMk/>
            <pc:sldMk cId="0" sldId="260"/>
            <ac:graphicFrameMk id="161" creationId="{00000000-0000-0000-0000-000000000000}"/>
          </ac:graphicFrameMkLst>
        </pc:graphicFrameChg>
        <pc:picChg chg="del">
          <ac:chgData name="Muriel Renard" userId="ced0ba80-8a71-4178-abb0-fcf8f506df31" providerId="ADAL" clId="{66B3C335-DF1A-486E-8C35-C36A30128360}" dt="2025-07-06T19:21:44.277" v="378" actId="21"/>
          <ac:picMkLst>
            <pc:docMk/>
            <pc:sldMk cId="0" sldId="260"/>
            <ac:picMk id="2" creationId="{7825ADC6-10BC-D54A-7202-B03DD804CA91}"/>
          </ac:picMkLst>
        </pc:picChg>
        <pc:picChg chg="mod">
          <ac:chgData name="Muriel Renard" userId="ced0ba80-8a71-4178-abb0-fcf8f506df31" providerId="ADAL" clId="{66B3C335-DF1A-486E-8C35-C36A30128360}" dt="2025-07-06T19:18:41.929" v="321" actId="1076"/>
          <ac:picMkLst>
            <pc:docMk/>
            <pc:sldMk cId="0" sldId="260"/>
            <ac:picMk id="164" creationId="{00000000-0000-0000-0000-000000000000}"/>
          </ac:picMkLst>
        </pc:picChg>
        <pc:picChg chg="mod">
          <ac:chgData name="Muriel Renard" userId="ced0ba80-8a71-4178-abb0-fcf8f506df31" providerId="ADAL" clId="{66B3C335-DF1A-486E-8C35-C36A30128360}" dt="2025-07-06T19:18:24.148" v="314" actId="1076"/>
          <ac:picMkLst>
            <pc:docMk/>
            <pc:sldMk cId="0" sldId="260"/>
            <ac:picMk id="166" creationId="{00000000-0000-0000-0000-000000000000}"/>
          </ac:picMkLst>
        </pc:picChg>
        <pc:picChg chg="mod">
          <ac:chgData name="Muriel Renard" userId="ced0ba80-8a71-4178-abb0-fcf8f506df31" providerId="ADAL" clId="{66B3C335-DF1A-486E-8C35-C36A30128360}" dt="2025-07-06T19:19:47.214" v="372" actId="1076"/>
          <ac:picMkLst>
            <pc:docMk/>
            <pc:sldMk cId="0" sldId="260"/>
            <ac:picMk id="174" creationId="{00000000-0000-0000-0000-000000000000}"/>
          </ac:picMkLst>
        </pc:picChg>
      </pc:sldChg>
      <pc:sldChg chg="addSp modSp mod">
        <pc:chgData name="Muriel Renard" userId="ced0ba80-8a71-4178-abb0-fcf8f506df31" providerId="ADAL" clId="{66B3C335-DF1A-486E-8C35-C36A30128360}" dt="2025-07-06T19:30:33.802" v="514" actId="207"/>
        <pc:sldMkLst>
          <pc:docMk/>
          <pc:sldMk cId="0" sldId="261"/>
        </pc:sldMkLst>
        <pc:spChg chg="add mod">
          <ac:chgData name="Muriel Renard" userId="ced0ba80-8a71-4178-abb0-fcf8f506df31" providerId="ADAL" clId="{66B3C335-DF1A-486E-8C35-C36A30128360}" dt="2025-07-06T19:30:33.802" v="514" actId="207"/>
          <ac:spMkLst>
            <pc:docMk/>
            <pc:sldMk cId="0" sldId="261"/>
            <ac:spMk id="8" creationId="{75662FCA-1536-2524-D591-E26485095891}"/>
          </ac:spMkLst>
        </pc:spChg>
        <pc:spChg chg="mod">
          <ac:chgData name="Muriel Renard" userId="ced0ba80-8a71-4178-abb0-fcf8f506df31" providerId="ADAL" clId="{66B3C335-DF1A-486E-8C35-C36A30128360}" dt="2025-07-06T19:22:10.874" v="382" actId="20577"/>
          <ac:spMkLst>
            <pc:docMk/>
            <pc:sldMk cId="0" sldId="261"/>
            <ac:spMk id="182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24:47.452" v="443" actId="1076"/>
          <ac:spMkLst>
            <pc:docMk/>
            <pc:sldMk cId="0" sldId="261"/>
            <ac:spMk id="184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24:34.510" v="441" actId="1076"/>
          <ac:spMkLst>
            <pc:docMk/>
            <pc:sldMk cId="0" sldId="261"/>
            <ac:spMk id="186" creationId="{00000000-0000-0000-0000-000000000000}"/>
          </ac:spMkLst>
        </pc:spChg>
        <pc:graphicFrameChg chg="mod modGraphic">
          <ac:chgData name="Muriel Renard" userId="ced0ba80-8a71-4178-abb0-fcf8f506df31" providerId="ADAL" clId="{66B3C335-DF1A-486E-8C35-C36A30128360}" dt="2025-07-06T19:26:35.335" v="445" actId="207"/>
          <ac:graphicFrameMkLst>
            <pc:docMk/>
            <pc:sldMk cId="0" sldId="261"/>
            <ac:graphicFrameMk id="183" creationId="{00000000-0000-0000-0000-000000000000}"/>
          </ac:graphicFrameMkLst>
        </pc:graphicFrameChg>
        <pc:picChg chg="add mod">
          <ac:chgData name="Muriel Renard" userId="ced0ba80-8a71-4178-abb0-fcf8f506df31" providerId="ADAL" clId="{66B3C335-DF1A-486E-8C35-C36A30128360}" dt="2025-07-06T19:26:23.341" v="444" actId="1076"/>
          <ac:picMkLst>
            <pc:docMk/>
            <pc:sldMk cId="0" sldId="261"/>
            <ac:picMk id="2" creationId="{7825ADC6-10BC-D54A-7202-B03DD804CA91}"/>
          </ac:picMkLst>
        </pc:picChg>
        <pc:picChg chg="mod">
          <ac:chgData name="Muriel Renard" userId="ced0ba80-8a71-4178-abb0-fcf8f506df31" providerId="ADAL" clId="{66B3C335-DF1A-486E-8C35-C36A30128360}" dt="2025-07-06T19:24:41.278" v="442" actId="1076"/>
          <ac:picMkLst>
            <pc:docMk/>
            <pc:sldMk cId="0" sldId="261"/>
            <ac:picMk id="187" creationId="{00000000-0000-0000-0000-000000000000}"/>
          </ac:picMkLst>
        </pc:picChg>
        <pc:picChg chg="mod">
          <ac:chgData name="Muriel Renard" userId="ced0ba80-8a71-4178-abb0-fcf8f506df31" providerId="ADAL" clId="{66B3C335-DF1A-486E-8C35-C36A30128360}" dt="2025-07-06T19:24:28.780" v="440" actId="1076"/>
          <ac:picMkLst>
            <pc:docMk/>
            <pc:sldMk cId="0" sldId="261"/>
            <ac:picMk id="190" creationId="{00000000-0000-0000-0000-000000000000}"/>
          </ac:picMkLst>
        </pc:picChg>
        <pc:picChg chg="mod modCrop">
          <ac:chgData name="Muriel Renard" userId="ced0ba80-8a71-4178-abb0-fcf8f506df31" providerId="ADAL" clId="{66B3C335-DF1A-486E-8C35-C36A30128360}" dt="2025-07-06T19:24:20.716" v="439" actId="1076"/>
          <ac:picMkLst>
            <pc:docMk/>
            <pc:sldMk cId="0" sldId="261"/>
            <ac:picMk id="194" creationId="{00000000-0000-0000-0000-000000000000}"/>
          </ac:picMkLst>
        </pc:picChg>
      </pc:sldChg>
      <pc:sldChg chg="delSp modSp mod">
        <pc:chgData name="Muriel Renard" userId="ced0ba80-8a71-4178-abb0-fcf8f506df31" providerId="ADAL" clId="{66B3C335-DF1A-486E-8C35-C36A30128360}" dt="2025-07-06T19:33:02.302" v="530" actId="20577"/>
        <pc:sldMkLst>
          <pc:docMk/>
          <pc:sldMk cId="0" sldId="262"/>
        </pc:sldMkLst>
        <pc:spChg chg="mod">
          <ac:chgData name="Muriel Renard" userId="ced0ba80-8a71-4178-abb0-fcf8f506df31" providerId="ADAL" clId="{66B3C335-DF1A-486E-8C35-C36A30128360}" dt="2025-07-06T19:31:03.531" v="518" actId="1076"/>
          <ac:spMkLst>
            <pc:docMk/>
            <pc:sldMk cId="0" sldId="262"/>
            <ac:spMk id="3" creationId="{721EEA57-0BF1-9E6B-0AFF-1B7DFA7B599C}"/>
          </ac:spMkLst>
        </pc:spChg>
        <pc:spChg chg="del">
          <ac:chgData name="Muriel Renard" userId="ced0ba80-8a71-4178-abb0-fcf8f506df31" providerId="ADAL" clId="{66B3C335-DF1A-486E-8C35-C36A30128360}" dt="2025-07-06T19:30:05.880" v="511" actId="21"/>
          <ac:spMkLst>
            <pc:docMk/>
            <pc:sldMk cId="0" sldId="262"/>
            <ac:spMk id="8" creationId="{75662FCA-1536-2524-D591-E26485095891}"/>
          </ac:spMkLst>
        </pc:spChg>
        <pc:spChg chg="mod">
          <ac:chgData name="Muriel Renard" userId="ced0ba80-8a71-4178-abb0-fcf8f506df31" providerId="ADAL" clId="{66B3C335-DF1A-486E-8C35-C36A30128360}" dt="2025-07-06T19:29:07.727" v="510" actId="1076"/>
          <ac:spMkLst>
            <pc:docMk/>
            <pc:sldMk cId="0" sldId="262"/>
            <ac:spMk id="9" creationId="{B2AFE5C1-49C0-4484-5A04-D474F4C1FB64}"/>
          </ac:spMkLst>
        </pc:spChg>
        <pc:spChg chg="mod">
          <ac:chgData name="Muriel Renard" userId="ced0ba80-8a71-4178-abb0-fcf8f506df31" providerId="ADAL" clId="{66B3C335-DF1A-486E-8C35-C36A30128360}" dt="2025-07-06T19:26:48.499" v="447" actId="20577"/>
          <ac:spMkLst>
            <pc:docMk/>
            <pc:sldMk cId="0" sldId="262"/>
            <ac:spMk id="198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31:58.016" v="524" actId="1076"/>
          <ac:spMkLst>
            <pc:docMk/>
            <pc:sldMk cId="0" sldId="262"/>
            <ac:spMk id="200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28:14.185" v="457" actId="1076"/>
          <ac:spMkLst>
            <pc:docMk/>
            <pc:sldMk cId="0" sldId="262"/>
            <ac:spMk id="220" creationId="{00000000-0000-0000-0000-000000000000}"/>
          </ac:spMkLst>
        </pc:spChg>
        <pc:graphicFrameChg chg="mod modGraphic">
          <ac:chgData name="Muriel Renard" userId="ced0ba80-8a71-4178-abb0-fcf8f506df31" providerId="ADAL" clId="{66B3C335-DF1A-486E-8C35-C36A30128360}" dt="2025-07-06T19:33:02.302" v="530" actId="20577"/>
          <ac:graphicFrameMkLst>
            <pc:docMk/>
            <pc:sldMk cId="0" sldId="262"/>
            <ac:graphicFrameMk id="199" creationId="{00000000-0000-0000-0000-000000000000}"/>
          </ac:graphicFrameMkLst>
        </pc:graphicFrameChg>
        <pc:picChg chg="mod">
          <ac:chgData name="Muriel Renard" userId="ced0ba80-8a71-4178-abb0-fcf8f506df31" providerId="ADAL" clId="{66B3C335-DF1A-486E-8C35-C36A30128360}" dt="2025-07-06T19:32:42.432" v="528" actId="1076"/>
          <ac:picMkLst>
            <pc:docMk/>
            <pc:sldMk cId="0" sldId="262"/>
            <ac:picMk id="10" creationId="{AEFFE9B6-C053-33B3-7578-44B91A4B4432}"/>
          </ac:picMkLst>
        </pc:picChg>
        <pc:picChg chg="mod">
          <ac:chgData name="Muriel Renard" userId="ced0ba80-8a71-4178-abb0-fcf8f506df31" providerId="ADAL" clId="{66B3C335-DF1A-486E-8C35-C36A30128360}" dt="2025-07-06T19:30:58.902" v="517" actId="1076"/>
          <ac:picMkLst>
            <pc:docMk/>
            <pc:sldMk cId="0" sldId="262"/>
            <ac:picMk id="203" creationId="{00000000-0000-0000-0000-000000000000}"/>
          </ac:picMkLst>
        </pc:picChg>
        <pc:picChg chg="mod">
          <ac:chgData name="Muriel Renard" userId="ced0ba80-8a71-4178-abb0-fcf8f506df31" providerId="ADAL" clId="{66B3C335-DF1A-486E-8C35-C36A30128360}" dt="2025-07-06T19:31:53.775" v="523" actId="1076"/>
          <ac:picMkLst>
            <pc:docMk/>
            <pc:sldMk cId="0" sldId="262"/>
            <ac:picMk id="204" creationId="{00000000-0000-0000-0000-000000000000}"/>
          </ac:picMkLst>
        </pc:picChg>
        <pc:picChg chg="mod">
          <ac:chgData name="Muriel Renard" userId="ced0ba80-8a71-4178-abb0-fcf8f506df31" providerId="ADAL" clId="{66B3C335-DF1A-486E-8C35-C36A30128360}" dt="2025-07-06T19:27:29.059" v="450" actId="1076"/>
          <ac:picMkLst>
            <pc:docMk/>
            <pc:sldMk cId="0" sldId="262"/>
            <ac:picMk id="218" creationId="{00000000-0000-0000-0000-000000000000}"/>
          </ac:picMkLst>
        </pc:picChg>
        <pc:picChg chg="mod">
          <ac:chgData name="Muriel Renard" userId="ced0ba80-8a71-4178-abb0-fcf8f506df31" providerId="ADAL" clId="{66B3C335-DF1A-486E-8C35-C36A30128360}" dt="2025-07-06T19:28:18.984" v="458" actId="1076"/>
          <ac:picMkLst>
            <pc:docMk/>
            <pc:sldMk cId="0" sldId="262"/>
            <ac:picMk id="219" creationId="{00000000-0000-0000-0000-000000000000}"/>
          </ac:picMkLst>
        </pc:picChg>
      </pc:sldChg>
      <pc:sldChg chg="modSp mod">
        <pc:chgData name="Muriel Renard" userId="ced0ba80-8a71-4178-abb0-fcf8f506df31" providerId="ADAL" clId="{66B3C335-DF1A-486E-8C35-C36A30128360}" dt="2025-07-06T19:37:51.284" v="598" actId="20577"/>
        <pc:sldMkLst>
          <pc:docMk/>
          <pc:sldMk cId="0" sldId="263"/>
        </pc:sldMkLst>
        <pc:spChg chg="mod">
          <ac:chgData name="Muriel Renard" userId="ced0ba80-8a71-4178-abb0-fcf8f506df31" providerId="ADAL" clId="{66B3C335-DF1A-486E-8C35-C36A30128360}" dt="2025-07-06T19:35:52.760" v="590" actId="1076"/>
          <ac:spMkLst>
            <pc:docMk/>
            <pc:sldMk cId="0" sldId="263"/>
            <ac:spMk id="18" creationId="{D8C775A9-8C90-4AD0-8DB1-01E3D45B660A}"/>
          </ac:spMkLst>
        </pc:spChg>
        <pc:spChg chg="mod">
          <ac:chgData name="Muriel Renard" userId="ced0ba80-8a71-4178-abb0-fcf8f506df31" providerId="ADAL" clId="{66B3C335-DF1A-486E-8C35-C36A30128360}" dt="2025-07-06T19:37:51.284" v="598" actId="20577"/>
          <ac:spMkLst>
            <pc:docMk/>
            <pc:sldMk cId="0" sldId="263"/>
            <ac:spMk id="224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37:03.576" v="596" actId="1076"/>
          <ac:spMkLst>
            <pc:docMk/>
            <pc:sldMk cId="0" sldId="263"/>
            <ac:spMk id="228" creationId="{00000000-0000-0000-0000-000000000000}"/>
          </ac:spMkLst>
        </pc:spChg>
        <pc:graphicFrameChg chg="mod modGraphic">
          <ac:chgData name="Muriel Renard" userId="ced0ba80-8a71-4178-abb0-fcf8f506df31" providerId="ADAL" clId="{66B3C335-DF1A-486E-8C35-C36A30128360}" dt="2025-07-06T19:36:12.428" v="592" actId="2084"/>
          <ac:graphicFrameMkLst>
            <pc:docMk/>
            <pc:sldMk cId="0" sldId="263"/>
            <ac:graphicFrameMk id="225" creationId="{00000000-0000-0000-0000-000000000000}"/>
          </ac:graphicFrameMkLst>
        </pc:graphicFrameChg>
        <pc:picChg chg="mod">
          <ac:chgData name="Muriel Renard" userId="ced0ba80-8a71-4178-abb0-fcf8f506df31" providerId="ADAL" clId="{66B3C335-DF1A-486E-8C35-C36A30128360}" dt="2025-07-06T19:36:29.699" v="594" actId="1076"/>
          <ac:picMkLst>
            <pc:docMk/>
            <pc:sldMk cId="0" sldId="263"/>
            <ac:picMk id="3" creationId="{B16E7E88-8DE5-3A09-77BB-FBA3349B694C}"/>
          </ac:picMkLst>
        </pc:picChg>
        <pc:picChg chg="mod">
          <ac:chgData name="Muriel Renard" userId="ced0ba80-8a71-4178-abb0-fcf8f506df31" providerId="ADAL" clId="{66B3C335-DF1A-486E-8C35-C36A30128360}" dt="2025-07-06T19:36:23.229" v="593" actId="1076"/>
          <ac:picMkLst>
            <pc:docMk/>
            <pc:sldMk cId="0" sldId="263"/>
            <ac:picMk id="6" creationId="{7F8F76D2-C90C-D348-88A3-93FBD987C1AA}"/>
          </ac:picMkLst>
        </pc:picChg>
        <pc:picChg chg="mod">
          <ac:chgData name="Muriel Renard" userId="ced0ba80-8a71-4178-abb0-fcf8f506df31" providerId="ADAL" clId="{66B3C335-DF1A-486E-8C35-C36A30128360}" dt="2025-07-06T19:36:57.790" v="595" actId="1076"/>
          <ac:picMkLst>
            <pc:docMk/>
            <pc:sldMk cId="0" sldId="263"/>
            <ac:picMk id="230" creationId="{00000000-0000-0000-0000-000000000000}"/>
          </ac:picMkLst>
        </pc:picChg>
        <pc:picChg chg="mod">
          <ac:chgData name="Muriel Renard" userId="ced0ba80-8a71-4178-abb0-fcf8f506df31" providerId="ADAL" clId="{66B3C335-DF1A-486E-8C35-C36A30128360}" dt="2025-07-06T19:35:37.250" v="589" actId="1076"/>
          <ac:picMkLst>
            <pc:docMk/>
            <pc:sldMk cId="0" sldId="263"/>
            <ac:picMk id="231" creationId="{00000000-0000-0000-0000-000000000000}"/>
          </ac:picMkLst>
        </pc:picChg>
      </pc:sldChg>
      <pc:sldChg chg="addSp delSp modSp mod">
        <pc:chgData name="Muriel Renard" userId="ced0ba80-8a71-4178-abb0-fcf8f506df31" providerId="ADAL" clId="{66B3C335-DF1A-486E-8C35-C36A30128360}" dt="2025-07-06T19:47:00.255" v="687" actId="207"/>
        <pc:sldMkLst>
          <pc:docMk/>
          <pc:sldMk cId="0" sldId="264"/>
        </pc:sldMkLst>
        <pc:spChg chg="mod">
          <ac:chgData name="Muriel Renard" userId="ced0ba80-8a71-4178-abb0-fcf8f506df31" providerId="ADAL" clId="{66B3C335-DF1A-486E-8C35-C36A30128360}" dt="2025-07-06T19:40:21.711" v="599" actId="1076"/>
          <ac:spMkLst>
            <pc:docMk/>
            <pc:sldMk cId="0" sldId="264"/>
            <ac:spMk id="4" creationId="{FC5B5BC0-6158-06C3-84B6-6E1DEA40863F}"/>
          </ac:spMkLst>
        </pc:spChg>
        <pc:spChg chg="del">
          <ac:chgData name="Muriel Renard" userId="ced0ba80-8a71-4178-abb0-fcf8f506df31" providerId="ADAL" clId="{66B3C335-DF1A-486E-8C35-C36A30128360}" dt="2025-07-06T19:42:46.682" v="642" actId="478"/>
          <ac:spMkLst>
            <pc:docMk/>
            <pc:sldMk cId="0" sldId="264"/>
            <ac:spMk id="5" creationId="{A02ED97D-87B0-468B-9441-980E729F7020}"/>
          </ac:spMkLst>
        </pc:spChg>
        <pc:spChg chg="add mod">
          <ac:chgData name="Muriel Renard" userId="ced0ba80-8a71-4178-abb0-fcf8f506df31" providerId="ADAL" clId="{66B3C335-DF1A-486E-8C35-C36A30128360}" dt="2025-07-06T19:46:49.449" v="686" actId="207"/>
          <ac:spMkLst>
            <pc:docMk/>
            <pc:sldMk cId="0" sldId="264"/>
            <ac:spMk id="6" creationId="{857D1B01-8B40-E7BA-DCD7-0FEA9E1ECC50}"/>
          </ac:spMkLst>
        </pc:spChg>
        <pc:spChg chg="mod">
          <ac:chgData name="Muriel Renard" userId="ced0ba80-8a71-4178-abb0-fcf8f506df31" providerId="ADAL" clId="{66B3C335-DF1A-486E-8C35-C36A30128360}" dt="2025-07-06T19:44:17.801" v="677" actId="20577"/>
          <ac:spMkLst>
            <pc:docMk/>
            <pc:sldMk cId="0" sldId="264"/>
            <ac:spMk id="240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41:15.221" v="603" actId="1076"/>
          <ac:spMkLst>
            <pc:docMk/>
            <pc:sldMk cId="0" sldId="264"/>
            <ac:spMk id="242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40:44.141" v="600" actId="1076"/>
          <ac:spMkLst>
            <pc:docMk/>
            <pc:sldMk cId="0" sldId="264"/>
            <ac:spMk id="243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42:08.481" v="613" actId="1076"/>
          <ac:spMkLst>
            <pc:docMk/>
            <pc:sldMk cId="0" sldId="264"/>
            <ac:spMk id="244" creationId="{00000000-0000-0000-0000-000000000000}"/>
          </ac:spMkLst>
        </pc:spChg>
        <pc:graphicFrameChg chg="modGraphic">
          <ac:chgData name="Muriel Renard" userId="ced0ba80-8a71-4178-abb0-fcf8f506df31" providerId="ADAL" clId="{66B3C335-DF1A-486E-8C35-C36A30128360}" dt="2025-07-06T19:47:00.255" v="687" actId="207"/>
          <ac:graphicFrameMkLst>
            <pc:docMk/>
            <pc:sldMk cId="0" sldId="264"/>
            <ac:graphicFrameMk id="241" creationId="{00000000-0000-0000-0000-000000000000}"/>
          </ac:graphicFrameMkLst>
        </pc:graphicFrameChg>
        <pc:picChg chg="mod">
          <ac:chgData name="Muriel Renard" userId="ced0ba80-8a71-4178-abb0-fcf8f506df31" providerId="ADAL" clId="{66B3C335-DF1A-486E-8C35-C36A30128360}" dt="2025-07-06T19:42:02.617" v="612" actId="1076"/>
          <ac:picMkLst>
            <pc:docMk/>
            <pc:sldMk cId="0" sldId="264"/>
            <ac:picMk id="254" creationId="{00000000-0000-0000-0000-000000000000}"/>
          </ac:picMkLst>
        </pc:picChg>
      </pc:sldChg>
      <pc:sldChg chg="addSp delSp modSp mod">
        <pc:chgData name="Muriel Renard" userId="ced0ba80-8a71-4178-abb0-fcf8f506df31" providerId="ADAL" clId="{66B3C335-DF1A-486E-8C35-C36A30128360}" dt="2025-07-06T19:57:04.933" v="886" actId="14100"/>
        <pc:sldMkLst>
          <pc:docMk/>
          <pc:sldMk cId="0" sldId="265"/>
        </pc:sldMkLst>
        <pc:spChg chg="mod">
          <ac:chgData name="Muriel Renard" userId="ced0ba80-8a71-4178-abb0-fcf8f506df31" providerId="ADAL" clId="{66B3C335-DF1A-486E-8C35-C36A30128360}" dt="2025-07-06T19:52:05.770" v="776" actId="1076"/>
          <ac:spMkLst>
            <pc:docMk/>
            <pc:sldMk cId="0" sldId="265"/>
            <ac:spMk id="2" creationId="{3A8D441B-5137-C0B1-990C-A7EEE3C02097}"/>
          </ac:spMkLst>
        </pc:spChg>
        <pc:spChg chg="del">
          <ac:chgData name="Muriel Renard" userId="ced0ba80-8a71-4178-abb0-fcf8f506df31" providerId="ADAL" clId="{66B3C335-DF1A-486E-8C35-C36A30128360}" dt="2025-07-06T19:46:17.496" v="682" actId="21"/>
          <ac:spMkLst>
            <pc:docMk/>
            <pc:sldMk cId="0" sldId="265"/>
            <ac:spMk id="3" creationId="{857D1B01-8B40-E7BA-DCD7-0FEA9E1ECC50}"/>
          </ac:spMkLst>
        </pc:spChg>
        <pc:spChg chg="add del mod">
          <ac:chgData name="Muriel Renard" userId="ced0ba80-8a71-4178-abb0-fcf8f506df31" providerId="ADAL" clId="{66B3C335-DF1A-486E-8C35-C36A30128360}" dt="2025-07-06T19:56:24.466" v="858" actId="478"/>
          <ac:spMkLst>
            <pc:docMk/>
            <pc:sldMk cId="0" sldId="265"/>
            <ac:spMk id="4" creationId="{4059C7E1-B6A3-340C-5B1D-5F57BB2BE036}"/>
          </ac:spMkLst>
        </pc:spChg>
        <pc:spChg chg="add mod">
          <ac:chgData name="Muriel Renard" userId="ced0ba80-8a71-4178-abb0-fcf8f506df31" providerId="ADAL" clId="{66B3C335-DF1A-486E-8C35-C36A30128360}" dt="2025-07-06T19:57:04.933" v="886" actId="14100"/>
          <ac:spMkLst>
            <pc:docMk/>
            <pc:sldMk cId="0" sldId="265"/>
            <ac:spMk id="5" creationId="{A6E01F3B-2212-1F83-BA8B-75801C778657}"/>
          </ac:spMkLst>
        </pc:spChg>
        <pc:spChg chg="mod">
          <ac:chgData name="Muriel Renard" userId="ced0ba80-8a71-4178-abb0-fcf8f506df31" providerId="ADAL" clId="{66B3C335-DF1A-486E-8C35-C36A30128360}" dt="2025-07-06T19:54:19.692" v="816" actId="6549"/>
          <ac:spMkLst>
            <pc:docMk/>
            <pc:sldMk cId="0" sldId="265"/>
            <ac:spMk id="261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50:57.716" v="774" actId="1076"/>
          <ac:spMkLst>
            <pc:docMk/>
            <pc:sldMk cId="0" sldId="265"/>
            <ac:spMk id="263" creationId="{00000000-0000-0000-0000-000000000000}"/>
          </ac:spMkLst>
        </pc:spChg>
        <pc:spChg chg="mod">
          <ac:chgData name="Muriel Renard" userId="ced0ba80-8a71-4178-abb0-fcf8f506df31" providerId="ADAL" clId="{66B3C335-DF1A-486E-8C35-C36A30128360}" dt="2025-07-06T19:51:39.302" v="775" actId="1076"/>
          <ac:spMkLst>
            <pc:docMk/>
            <pc:sldMk cId="0" sldId="265"/>
            <ac:spMk id="265" creationId="{00000000-0000-0000-0000-000000000000}"/>
          </ac:spMkLst>
        </pc:spChg>
        <pc:graphicFrameChg chg="mod modGraphic">
          <ac:chgData name="Muriel Renard" userId="ced0ba80-8a71-4178-abb0-fcf8f506df31" providerId="ADAL" clId="{66B3C335-DF1A-486E-8C35-C36A30128360}" dt="2025-07-06T19:54:46.652" v="818" actId="207"/>
          <ac:graphicFrameMkLst>
            <pc:docMk/>
            <pc:sldMk cId="0" sldId="265"/>
            <ac:graphicFrameMk id="262" creationId="{00000000-0000-0000-0000-000000000000}"/>
          </ac:graphicFrameMkLst>
        </pc:graphicFrameChg>
        <pc:picChg chg="mod">
          <ac:chgData name="Muriel Renard" userId="ced0ba80-8a71-4178-abb0-fcf8f506df31" providerId="ADAL" clId="{66B3C335-DF1A-486E-8C35-C36A30128360}" dt="2025-07-06T19:52:09.251" v="777" actId="1076"/>
          <ac:picMkLst>
            <pc:docMk/>
            <pc:sldMk cId="0" sldId="265"/>
            <ac:picMk id="266" creationId="{00000000-0000-0000-0000-000000000000}"/>
          </ac:picMkLst>
        </pc:picChg>
        <pc:picChg chg="mod">
          <ac:chgData name="Muriel Renard" userId="ced0ba80-8a71-4178-abb0-fcf8f506df31" providerId="ADAL" clId="{66B3C335-DF1A-486E-8C35-C36A30128360}" dt="2025-07-06T19:50:39.690" v="772" actId="1076"/>
          <ac:picMkLst>
            <pc:docMk/>
            <pc:sldMk cId="0" sldId="265"/>
            <ac:picMk id="269" creationId="{00000000-0000-0000-0000-000000000000}"/>
          </ac:picMkLst>
        </pc:picChg>
        <pc:picChg chg="mod">
          <ac:chgData name="Muriel Renard" userId="ced0ba80-8a71-4178-abb0-fcf8f506df31" providerId="ADAL" clId="{66B3C335-DF1A-486E-8C35-C36A30128360}" dt="2025-07-06T19:49:51.783" v="763" actId="1076"/>
          <ac:picMkLst>
            <pc:docMk/>
            <pc:sldMk cId="0" sldId="265"/>
            <ac:picMk id="270" creationId="{00000000-0000-0000-0000-000000000000}"/>
          </ac:picMkLst>
        </pc:picChg>
      </pc:sldChg>
      <pc:sldChg chg="modSp del mod">
        <pc:chgData name="Muriel Renard" userId="ced0ba80-8a71-4178-abb0-fcf8f506df31" providerId="ADAL" clId="{66B3C335-DF1A-486E-8C35-C36A30128360}" dt="2025-07-06T19:57:26.095" v="887" actId="47"/>
        <pc:sldMkLst>
          <pc:docMk/>
          <pc:sldMk cId="0" sldId="266"/>
        </pc:sldMkLst>
        <pc:spChg chg="mod">
          <ac:chgData name="Muriel Renard" userId="ced0ba80-8a71-4178-abb0-fcf8f506df31" providerId="ADAL" clId="{66B3C335-DF1A-486E-8C35-C36A30128360}" dt="2025-07-06T19:54:15.047" v="806" actId="6549"/>
          <ac:spMkLst>
            <pc:docMk/>
            <pc:sldMk cId="0" sldId="266"/>
            <ac:spMk id="283" creationId="{00000000-0000-0000-0000-000000000000}"/>
          </ac:spMkLst>
        </pc:spChg>
      </pc:sldChg>
      <pc:sldChg chg="del">
        <pc:chgData name="Muriel Renard" userId="ced0ba80-8a71-4178-abb0-fcf8f506df31" providerId="ADAL" clId="{66B3C335-DF1A-486E-8C35-C36A30128360}" dt="2025-07-06T19:57:30.780" v="888" actId="47"/>
        <pc:sldMkLst>
          <pc:docMk/>
          <pc:sldMk cId="0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body"/>
          </p:nvPr>
        </p:nvSpPr>
        <p:spPr>
          <a:xfrm>
            <a:off x="759325" y="5564331"/>
            <a:ext cx="6074239" cy="5271263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21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95109" cy="58534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15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dt"/>
          </p:nvPr>
        </p:nvSpPr>
        <p:spPr>
          <a:xfrm>
            <a:off x="4297780" y="0"/>
            <a:ext cx="3295109" cy="585345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fr-FR" sz="15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ftr"/>
          </p:nvPr>
        </p:nvSpPr>
        <p:spPr>
          <a:xfrm>
            <a:off x="0" y="11129055"/>
            <a:ext cx="3295109" cy="585345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fr-FR" sz="15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80" name="PlaceHolder 5"/>
          <p:cNvSpPr>
            <a:spLocks noGrp="1"/>
          </p:cNvSpPr>
          <p:nvPr>
            <p:ph type="sldNum"/>
          </p:nvPr>
        </p:nvSpPr>
        <p:spPr>
          <a:xfrm>
            <a:off x="4297780" y="11129055"/>
            <a:ext cx="3295109" cy="585345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2D69DEDB-9AA3-4278-9276-3EB8C0CA1EB8}" type="slidenum">
              <a:rPr lang="fr-FR" sz="1500" b="0" strike="noStrike" spc="-1">
                <a:latin typeface="Times New Roman"/>
              </a:rPr>
              <a:t>‹N°›</a:t>
            </a:fld>
            <a:endParaRPr lang="fr-FR" sz="15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body"/>
          </p:nvPr>
        </p:nvSpPr>
        <p:spPr>
          <a:xfrm>
            <a:off x="688816" y="4821604"/>
            <a:ext cx="5507999" cy="3942009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2100" spc="-1">
              <a:latin typeface="Arial"/>
            </a:endParaRPr>
          </a:p>
        </p:txBody>
      </p:sp>
      <p:sp>
        <p:nvSpPr>
          <p:cNvPr id="313" name="CustomShape 2"/>
          <p:cNvSpPr/>
          <p:nvPr/>
        </p:nvSpPr>
        <p:spPr>
          <a:xfrm>
            <a:off x="3901846" y="9516200"/>
            <a:ext cx="2982340" cy="4997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body"/>
          </p:nvPr>
        </p:nvSpPr>
        <p:spPr>
          <a:xfrm>
            <a:off x="688816" y="4821604"/>
            <a:ext cx="5507999" cy="3942009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2100" spc="-1">
              <a:latin typeface="Arial"/>
            </a:endParaRPr>
          </a:p>
        </p:txBody>
      </p:sp>
      <p:sp>
        <p:nvSpPr>
          <p:cNvPr id="315" name="CustomShape 2"/>
          <p:cNvSpPr/>
          <p:nvPr/>
        </p:nvSpPr>
        <p:spPr>
          <a:xfrm>
            <a:off x="3901846" y="9516200"/>
            <a:ext cx="2982340" cy="4997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body"/>
          </p:nvPr>
        </p:nvSpPr>
        <p:spPr>
          <a:xfrm>
            <a:off x="688816" y="4821604"/>
            <a:ext cx="5507999" cy="3942009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2100" spc="-1">
              <a:latin typeface="Arial"/>
            </a:endParaRPr>
          </a:p>
        </p:txBody>
      </p:sp>
      <p:sp>
        <p:nvSpPr>
          <p:cNvPr id="317" name="CustomShape 2"/>
          <p:cNvSpPr/>
          <p:nvPr/>
        </p:nvSpPr>
        <p:spPr>
          <a:xfrm>
            <a:off x="3901846" y="9516200"/>
            <a:ext cx="2982340" cy="4997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body"/>
          </p:nvPr>
        </p:nvSpPr>
        <p:spPr>
          <a:xfrm>
            <a:off x="688816" y="4821604"/>
            <a:ext cx="5507999" cy="3942009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2100" spc="-1" dirty="0">
              <a:latin typeface="Arial"/>
            </a:endParaRPr>
          </a:p>
        </p:txBody>
      </p:sp>
      <p:sp>
        <p:nvSpPr>
          <p:cNvPr id="319" name="CustomShape 2"/>
          <p:cNvSpPr/>
          <p:nvPr/>
        </p:nvSpPr>
        <p:spPr>
          <a:xfrm>
            <a:off x="3901846" y="9516200"/>
            <a:ext cx="2982340" cy="4997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PlaceHolder 1"/>
          <p:cNvSpPr>
            <a:spLocks noGrp="1"/>
          </p:cNvSpPr>
          <p:nvPr>
            <p:ph type="body"/>
          </p:nvPr>
        </p:nvSpPr>
        <p:spPr>
          <a:xfrm>
            <a:off x="688816" y="4821604"/>
            <a:ext cx="5507999" cy="3942009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2100" spc="-1" dirty="0">
              <a:latin typeface="Arial"/>
            </a:endParaRPr>
          </a:p>
        </p:txBody>
      </p:sp>
      <p:sp>
        <p:nvSpPr>
          <p:cNvPr id="321" name="CustomShape 2"/>
          <p:cNvSpPr/>
          <p:nvPr/>
        </p:nvSpPr>
        <p:spPr>
          <a:xfrm>
            <a:off x="3901846" y="9516200"/>
            <a:ext cx="2982340" cy="4997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body"/>
          </p:nvPr>
        </p:nvSpPr>
        <p:spPr>
          <a:xfrm>
            <a:off x="688816" y="4821604"/>
            <a:ext cx="5507999" cy="3942009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2100" spc="-1">
              <a:latin typeface="Arial"/>
            </a:endParaRPr>
          </a:p>
        </p:txBody>
      </p:sp>
      <p:sp>
        <p:nvSpPr>
          <p:cNvPr id="323" name="CustomShape 2"/>
          <p:cNvSpPr/>
          <p:nvPr/>
        </p:nvSpPr>
        <p:spPr>
          <a:xfrm>
            <a:off x="3901846" y="9516200"/>
            <a:ext cx="2982340" cy="4997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body"/>
          </p:nvPr>
        </p:nvSpPr>
        <p:spPr>
          <a:xfrm>
            <a:off x="688816" y="4821604"/>
            <a:ext cx="5507999" cy="3942009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2100" spc="-1">
              <a:latin typeface="Arial"/>
            </a:endParaRPr>
          </a:p>
        </p:txBody>
      </p:sp>
      <p:sp>
        <p:nvSpPr>
          <p:cNvPr id="325" name="CustomShape 2"/>
          <p:cNvSpPr/>
          <p:nvPr/>
        </p:nvSpPr>
        <p:spPr>
          <a:xfrm>
            <a:off x="3901846" y="9516200"/>
            <a:ext cx="2982340" cy="4997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body"/>
          </p:nvPr>
        </p:nvSpPr>
        <p:spPr>
          <a:xfrm>
            <a:off x="688816" y="4821604"/>
            <a:ext cx="5507999" cy="3942009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2100" spc="-1" dirty="0">
              <a:latin typeface="Arial"/>
            </a:endParaRPr>
          </a:p>
        </p:txBody>
      </p:sp>
      <p:sp>
        <p:nvSpPr>
          <p:cNvPr id="327" name="CustomShape 2"/>
          <p:cNvSpPr/>
          <p:nvPr/>
        </p:nvSpPr>
        <p:spPr>
          <a:xfrm>
            <a:off x="3901846" y="9516200"/>
            <a:ext cx="2982340" cy="4997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body"/>
          </p:nvPr>
        </p:nvSpPr>
        <p:spPr>
          <a:xfrm>
            <a:off x="688816" y="4821604"/>
            <a:ext cx="5507999" cy="3942009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2100" spc="-1">
              <a:latin typeface="Arial"/>
            </a:endParaRPr>
          </a:p>
        </p:txBody>
      </p:sp>
      <p:sp>
        <p:nvSpPr>
          <p:cNvPr id="329" name="CustomShape 2"/>
          <p:cNvSpPr/>
          <p:nvPr/>
        </p:nvSpPr>
        <p:spPr>
          <a:xfrm>
            <a:off x="3901846" y="9516200"/>
            <a:ext cx="2982340" cy="4997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body"/>
          </p:nvPr>
        </p:nvSpPr>
        <p:spPr>
          <a:xfrm>
            <a:off x="688816" y="4821604"/>
            <a:ext cx="5507999" cy="3942009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2100" spc="-1">
              <a:latin typeface="Arial"/>
            </a:endParaRPr>
          </a:p>
        </p:txBody>
      </p:sp>
      <p:sp>
        <p:nvSpPr>
          <p:cNvPr id="331" name="CustomShape 2"/>
          <p:cNvSpPr/>
          <p:nvPr/>
        </p:nvSpPr>
        <p:spPr>
          <a:xfrm>
            <a:off x="3901846" y="9516200"/>
            <a:ext cx="2982340" cy="4997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755640" y="2501640"/>
            <a:ext cx="13606920" cy="6200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13606920" cy="6200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6639840" cy="6200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7727760" y="2501640"/>
            <a:ext cx="6639840" cy="6200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755640" y="426240"/>
            <a:ext cx="13606920" cy="8274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755640" y="574056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7727760" y="2501640"/>
            <a:ext cx="6639840" cy="6200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6639840" cy="6200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7727760" y="250164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7727760" y="574056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7727760" y="250164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755640" y="5740560"/>
            <a:ext cx="1360692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1360692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755640" y="5740560"/>
            <a:ext cx="1360692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727760" y="250164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7727760" y="574056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755640" y="574056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438120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356440" y="2501640"/>
            <a:ext cx="438120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9956880" y="2501640"/>
            <a:ext cx="438120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9956880" y="5740560"/>
            <a:ext cx="438120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5356440" y="5740560"/>
            <a:ext cx="438120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755640" y="5740560"/>
            <a:ext cx="438120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755640" y="2501640"/>
            <a:ext cx="13606920" cy="6200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13606920" cy="6200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6639840" cy="6200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7727760" y="2501640"/>
            <a:ext cx="6639840" cy="6200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755640" y="426240"/>
            <a:ext cx="13606920" cy="8274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755640" y="574056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7727760" y="2501640"/>
            <a:ext cx="6639840" cy="6200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6639840" cy="6200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7727760" y="250164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7727760" y="574056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7727760" y="250164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755640" y="5740560"/>
            <a:ext cx="1360692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1360692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755640" y="5740560"/>
            <a:ext cx="1360692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7727760" y="250164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7727760" y="574056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755640" y="5740560"/>
            <a:ext cx="663984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438120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356440" y="2501640"/>
            <a:ext cx="438120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9956880" y="2501640"/>
            <a:ext cx="438120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9956880" y="5740560"/>
            <a:ext cx="438120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5356440" y="5740560"/>
            <a:ext cx="438120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755640" y="5740560"/>
            <a:ext cx="4381200" cy="2957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27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fr-FR" sz="4400" b="0" strike="noStrike" spc="-1">
                <a:latin typeface="Arial"/>
              </a:rPr>
              <a:t>Cliquez pour éditer le format du texte-titre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13606920" cy="6200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strike="noStrike" spc="-1"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27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755640" y="426240"/>
            <a:ext cx="13606920" cy="1784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fr-FR" sz="4400" b="0" strike="noStrike" spc="-1">
                <a:latin typeface="Arial"/>
              </a:rPr>
              <a:t>Cliquez pour éditer le format du texte-titre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5640" y="2501640"/>
            <a:ext cx="13606920" cy="6200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strike="noStrike" spc="-1"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2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2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2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2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3" Type="http://schemas.openxmlformats.org/officeDocument/2006/relationships/image" Target="../media/image2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5" Type="http://schemas.openxmlformats.org/officeDocument/2006/relationships/image" Target="../media/image10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Relationship Id="rId14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3"/>
          <p:cNvPicPr/>
          <p:nvPr/>
        </p:nvPicPr>
        <p:blipFill>
          <a:blip r:embed="rId3"/>
          <a:stretch/>
        </p:blipFill>
        <p:spPr>
          <a:xfrm>
            <a:off x="0" y="0"/>
            <a:ext cx="15132600" cy="1071324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graphicFrame>
        <p:nvGraphicFramePr>
          <p:cNvPr id="83" name="Table 2"/>
          <p:cNvGraphicFramePr/>
          <p:nvPr>
            <p:extLst>
              <p:ext uri="{D42A27DB-BD31-4B8C-83A1-F6EECF244321}">
                <p14:modId xmlns:p14="http://schemas.microsoft.com/office/powerpoint/2010/main" val="1063009486"/>
              </p:ext>
            </p:extLst>
          </p:nvPr>
        </p:nvGraphicFramePr>
        <p:xfrm>
          <a:off x="195245" y="3322320"/>
          <a:ext cx="14718677" cy="7173199"/>
        </p:xfrm>
        <a:graphic>
          <a:graphicData uri="http://schemas.openxmlformats.org/drawingml/2006/table">
            <a:tbl>
              <a:tblPr/>
              <a:tblGrid>
                <a:gridCol w="18224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0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0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1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27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893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61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051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lundi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843C0B"/>
                          </a:solidFill>
                          <a:latin typeface="Harry P"/>
                        </a:rPr>
                        <a:t>mardi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mercredi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jeudi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vendredi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843C0B"/>
                          </a:solidFill>
                          <a:latin typeface="Harry P"/>
                        </a:rPr>
                        <a:t>samedi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dimanche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6900">
                <a:tc>
                  <a:txBody>
                    <a:bodyPr/>
                    <a:lstStyle/>
                    <a:p>
                      <a:pPr algn="ctr"/>
                      <a:r>
                        <a:rPr lang="fr-FR" sz="3100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25</a:t>
                      </a: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26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27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28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29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30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31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34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</a:t>
                      </a: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</a:t>
                      </a: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4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5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6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7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34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8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9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10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11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12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13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14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16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15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16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17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18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19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20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21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33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22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23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24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27</a:t>
                      </a:r>
                    </a:p>
                    <a:p>
                      <a:pPr algn="ctr"/>
                      <a:endParaRPr lang="fr-FR" sz="3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28</a:t>
                      </a:r>
                    </a:p>
                    <a:p>
                      <a:endParaRPr lang="fr-FR" sz="3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33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29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     30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fr-FR" sz="3100" b="1" dirty="0">
                        <a:solidFill>
                          <a:schemeClr val="bg1"/>
                        </a:solidFill>
                        <a:latin typeface="Harry P" panose="000004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31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Harry P" panose="000004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3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3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2128456"/>
                  </a:ext>
                </a:extLst>
              </a:tr>
            </a:tbl>
          </a:graphicData>
        </a:graphic>
      </p:graphicFrame>
      <p:sp>
        <p:nvSpPr>
          <p:cNvPr id="84" name="CustomShape 3"/>
          <p:cNvSpPr/>
          <p:nvPr/>
        </p:nvSpPr>
        <p:spPr>
          <a:xfrm>
            <a:off x="6034703" y="324302"/>
            <a:ext cx="8359920" cy="324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sz="7200" b="0" strike="noStrike" spc="-1" dirty="0">
                <a:solidFill>
                  <a:srgbClr val="843C0B"/>
                </a:solidFill>
                <a:latin typeface="Harry P" panose="00000400000000000000" pitchFamily="2" charset="0"/>
                <a:ea typeface="pastel"/>
              </a:rPr>
              <a:t>Aout/Septembre 2025</a:t>
            </a:r>
            <a:endParaRPr lang="fr-FR" sz="7200" b="0" strike="noStrike" spc="-1" dirty="0">
              <a:latin typeface="Harry P" panose="00000400000000000000" pitchFamily="2" charset="0"/>
            </a:endParaRPr>
          </a:p>
        </p:txBody>
      </p:sp>
      <p:sp>
        <p:nvSpPr>
          <p:cNvPr id="85" name="CustomShape 4"/>
          <p:cNvSpPr/>
          <p:nvPr/>
        </p:nvSpPr>
        <p:spPr>
          <a:xfrm>
            <a:off x="1093313" y="8783782"/>
            <a:ext cx="1726920" cy="40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sz="1400" b="1" strike="noStrike" spc="-1" dirty="0">
                <a:solidFill>
                  <a:srgbClr val="C55A11"/>
                </a:solidFill>
                <a:latin typeface="Parry Hotter"/>
                <a:ea typeface="Champagne &amp; Limousines"/>
              </a:rPr>
              <a:t>Automne</a:t>
            </a:r>
            <a:endParaRPr lang="fr-FR" sz="1400" b="0" strike="noStrike" spc="-1" dirty="0">
              <a:latin typeface="Arial"/>
            </a:endParaRPr>
          </a:p>
        </p:txBody>
      </p:sp>
      <p:pic>
        <p:nvPicPr>
          <p:cNvPr id="86" name="Picture 2"/>
          <p:cNvPicPr/>
          <p:nvPr/>
        </p:nvPicPr>
        <p:blipFill>
          <a:blip r:embed="rId4"/>
          <a:stretch/>
        </p:blipFill>
        <p:spPr>
          <a:xfrm>
            <a:off x="305130" y="8517476"/>
            <a:ext cx="1296720" cy="911880"/>
          </a:xfrm>
          <a:prstGeom prst="rect">
            <a:avLst/>
          </a:prstGeom>
          <a:ln>
            <a:noFill/>
          </a:ln>
        </p:spPr>
      </p:pic>
      <p:pic>
        <p:nvPicPr>
          <p:cNvPr id="87" name="Image 9"/>
          <p:cNvPicPr/>
          <p:nvPr/>
        </p:nvPicPr>
        <p:blipFill>
          <a:blip r:embed="rId5"/>
          <a:stretch/>
        </p:blipFill>
        <p:spPr>
          <a:xfrm>
            <a:off x="205428" y="4750883"/>
            <a:ext cx="767520" cy="767880"/>
          </a:xfrm>
          <a:prstGeom prst="rect">
            <a:avLst/>
          </a:prstGeom>
          <a:ln>
            <a:noFill/>
          </a:ln>
        </p:spPr>
      </p:pic>
      <p:pic>
        <p:nvPicPr>
          <p:cNvPr id="88" name="Image 17"/>
          <p:cNvPicPr/>
          <p:nvPr/>
        </p:nvPicPr>
        <p:blipFill>
          <a:blip r:embed="rId6"/>
          <a:srcRect l="23393" r="53998"/>
          <a:stretch/>
        </p:blipFill>
        <p:spPr>
          <a:xfrm rot="21354600">
            <a:off x="12166448" y="8797379"/>
            <a:ext cx="455657" cy="2083705"/>
          </a:xfrm>
          <a:prstGeom prst="rect">
            <a:avLst/>
          </a:prstGeom>
          <a:ln>
            <a:noFill/>
          </a:ln>
        </p:spPr>
      </p:pic>
      <p:pic>
        <p:nvPicPr>
          <p:cNvPr id="89" name="Image 23"/>
          <p:cNvPicPr/>
          <p:nvPr/>
        </p:nvPicPr>
        <p:blipFill>
          <a:blip r:embed="rId7"/>
          <a:srcRect l="12376" t="7214" r="11853" b="32100"/>
          <a:stretch/>
        </p:blipFill>
        <p:spPr>
          <a:xfrm>
            <a:off x="7134591" y="9463242"/>
            <a:ext cx="1862480" cy="1311159"/>
          </a:xfrm>
          <a:prstGeom prst="rect">
            <a:avLst/>
          </a:prstGeom>
          <a:ln>
            <a:noFill/>
          </a:ln>
        </p:spPr>
      </p:pic>
      <p:pic>
        <p:nvPicPr>
          <p:cNvPr id="91" name="Image 38"/>
          <p:cNvPicPr/>
          <p:nvPr/>
        </p:nvPicPr>
        <p:blipFill>
          <a:blip r:embed="rId8"/>
          <a:stretch/>
        </p:blipFill>
        <p:spPr>
          <a:xfrm>
            <a:off x="4729421" y="1002356"/>
            <a:ext cx="1747080" cy="1945440"/>
          </a:xfrm>
          <a:prstGeom prst="rect">
            <a:avLst/>
          </a:prstGeom>
          <a:ln>
            <a:noFill/>
          </a:ln>
        </p:spPr>
      </p:pic>
      <p:pic>
        <p:nvPicPr>
          <p:cNvPr id="92" name="Image 2"/>
          <p:cNvPicPr/>
          <p:nvPr/>
        </p:nvPicPr>
        <p:blipFill>
          <a:blip r:embed="rId9"/>
          <a:stretch/>
        </p:blipFill>
        <p:spPr>
          <a:xfrm>
            <a:off x="107445" y="54072"/>
            <a:ext cx="3389767" cy="3606389"/>
          </a:xfrm>
          <a:prstGeom prst="rect">
            <a:avLst/>
          </a:prstGeom>
          <a:ln>
            <a:noFill/>
          </a:ln>
        </p:spPr>
      </p:pic>
      <p:pic>
        <p:nvPicPr>
          <p:cNvPr id="93" name="Image 16"/>
          <p:cNvPicPr/>
          <p:nvPr/>
        </p:nvPicPr>
        <p:blipFill>
          <a:blip r:embed="rId10"/>
          <a:stretch/>
        </p:blipFill>
        <p:spPr>
          <a:xfrm rot="189600">
            <a:off x="3430546" y="2907479"/>
            <a:ext cx="1096415" cy="1058337"/>
          </a:xfrm>
          <a:prstGeom prst="rect">
            <a:avLst/>
          </a:prstGeom>
          <a:ln>
            <a:noFill/>
          </a:ln>
        </p:spPr>
      </p:pic>
      <p:sp>
        <p:nvSpPr>
          <p:cNvPr id="94" name="CustomShape 5"/>
          <p:cNvSpPr/>
          <p:nvPr/>
        </p:nvSpPr>
        <p:spPr>
          <a:xfrm>
            <a:off x="589188" y="4926924"/>
            <a:ext cx="1650240" cy="682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sz="1600" b="1" strike="noStrike" spc="-1" dirty="0">
                <a:solidFill>
                  <a:schemeClr val="accent6">
                    <a:lumMod val="75000"/>
                  </a:schemeClr>
                </a:solidFill>
                <a:latin typeface="Champagne &amp; Limousines"/>
                <a:ea typeface="Champagne &amp; Limousines"/>
              </a:rPr>
              <a:t>Rentrée</a:t>
            </a:r>
            <a:br>
              <a:rPr dirty="0"/>
            </a:br>
            <a:endParaRPr lang="fr-FR" sz="1100" b="0" strike="noStrike" spc="-1" dirty="0">
              <a:latin typeface="Arial"/>
            </a:endParaRPr>
          </a:p>
        </p:txBody>
      </p:sp>
      <p:pic>
        <p:nvPicPr>
          <p:cNvPr id="98" name="Image 44"/>
          <p:cNvPicPr/>
          <p:nvPr/>
        </p:nvPicPr>
        <p:blipFill>
          <a:blip r:embed="rId11"/>
          <a:stretch/>
        </p:blipFill>
        <p:spPr>
          <a:xfrm rot="367800">
            <a:off x="11760169" y="1466735"/>
            <a:ext cx="1742400" cy="1055665"/>
          </a:xfrm>
          <a:prstGeom prst="rect">
            <a:avLst/>
          </a:prstGeom>
          <a:ln>
            <a:noFill/>
          </a:ln>
        </p:spPr>
      </p:pic>
      <p:pic>
        <p:nvPicPr>
          <p:cNvPr id="100" name="Image 1"/>
          <p:cNvPicPr/>
          <p:nvPr/>
        </p:nvPicPr>
        <p:blipFill>
          <a:blip r:embed="rId12"/>
          <a:stretch/>
        </p:blipFill>
        <p:spPr>
          <a:xfrm>
            <a:off x="6824747" y="1139316"/>
            <a:ext cx="2841108" cy="2659644"/>
          </a:xfrm>
          <a:prstGeom prst="rect">
            <a:avLst/>
          </a:prstGeom>
          <a:ln>
            <a:noFill/>
          </a:ln>
        </p:spPr>
      </p:pic>
      <p:pic>
        <p:nvPicPr>
          <p:cNvPr id="101" name="Image 33"/>
          <p:cNvPicPr/>
          <p:nvPr/>
        </p:nvPicPr>
        <p:blipFill>
          <a:blip r:embed="rId13"/>
          <a:stretch/>
        </p:blipFill>
        <p:spPr>
          <a:xfrm>
            <a:off x="8261150" y="7189927"/>
            <a:ext cx="633240" cy="698040"/>
          </a:xfrm>
          <a:prstGeom prst="rect">
            <a:avLst/>
          </a:prstGeom>
          <a:ln>
            <a:noFill/>
          </a:ln>
        </p:spPr>
      </p:pic>
      <p:sp>
        <p:nvSpPr>
          <p:cNvPr id="102" name="CustomShape 6"/>
          <p:cNvSpPr/>
          <p:nvPr/>
        </p:nvSpPr>
        <p:spPr>
          <a:xfrm>
            <a:off x="9064075" y="7977188"/>
            <a:ext cx="1324080" cy="36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sz="1400" b="1" strike="noStrike" spc="-1" dirty="0">
                <a:solidFill>
                  <a:srgbClr val="C55A11"/>
                </a:solidFill>
                <a:latin typeface="Parry Hotter"/>
                <a:ea typeface="Champagne &amp; Limousines"/>
              </a:rPr>
              <a:t>Hermione</a:t>
            </a:r>
            <a:endParaRPr lang="fr-FR" sz="1400" b="0" strike="noStrike" spc="-1" dirty="0">
              <a:latin typeface="Arial"/>
            </a:endParaRPr>
          </a:p>
        </p:txBody>
      </p:sp>
      <p:pic>
        <p:nvPicPr>
          <p:cNvPr id="25" name="Image 44">
            <a:extLst>
              <a:ext uri="{FF2B5EF4-FFF2-40B4-BE49-F238E27FC236}">
                <a16:creationId xmlns:a16="http://schemas.microsoft.com/office/drawing/2014/main" id="{551B8EE3-56D7-4E30-BF55-EC5AE314B4A7}"/>
              </a:ext>
            </a:extLst>
          </p:cNvPr>
          <p:cNvPicPr/>
          <p:nvPr/>
        </p:nvPicPr>
        <p:blipFill>
          <a:blip r:embed="rId11"/>
          <a:stretch/>
        </p:blipFill>
        <p:spPr>
          <a:xfrm rot="367800">
            <a:off x="3548586" y="9161696"/>
            <a:ext cx="1742400" cy="1055520"/>
          </a:xfrm>
          <a:prstGeom prst="rect">
            <a:avLst/>
          </a:prstGeom>
          <a:ln>
            <a:noFill/>
          </a:ln>
        </p:spPr>
      </p:pic>
      <p:pic>
        <p:nvPicPr>
          <p:cNvPr id="2" name="Image 37">
            <a:extLst>
              <a:ext uri="{FF2B5EF4-FFF2-40B4-BE49-F238E27FC236}">
                <a16:creationId xmlns:a16="http://schemas.microsoft.com/office/drawing/2014/main" id="{83FE99A4-8983-870E-9306-EF6036B1BB85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8261150" y="7730359"/>
            <a:ext cx="607680" cy="672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3"/>
          <p:cNvPicPr/>
          <p:nvPr/>
        </p:nvPicPr>
        <p:blipFill>
          <a:blip r:embed="rId3"/>
          <a:stretch/>
        </p:blipFill>
        <p:spPr>
          <a:xfrm>
            <a:off x="-14760" y="0"/>
            <a:ext cx="15132600" cy="10713240"/>
          </a:xfrm>
          <a:prstGeom prst="rect">
            <a:avLst/>
          </a:prstGeom>
          <a:ln>
            <a:noFill/>
          </a:ln>
        </p:spPr>
      </p:pic>
      <p:pic>
        <p:nvPicPr>
          <p:cNvPr id="106" name="Image 34"/>
          <p:cNvPicPr/>
          <p:nvPr/>
        </p:nvPicPr>
        <p:blipFill>
          <a:blip r:embed="rId4"/>
          <a:stretch/>
        </p:blipFill>
        <p:spPr>
          <a:xfrm>
            <a:off x="2595600" y="-1861083"/>
            <a:ext cx="7230960" cy="7323120"/>
          </a:xfrm>
          <a:prstGeom prst="rect">
            <a:avLst/>
          </a:prstGeom>
          <a:ln>
            <a:noFill/>
          </a:ln>
        </p:spPr>
      </p:pic>
      <p:pic>
        <p:nvPicPr>
          <p:cNvPr id="107" name="Image 29"/>
          <p:cNvPicPr/>
          <p:nvPr/>
        </p:nvPicPr>
        <p:blipFill>
          <a:blip r:embed="rId5"/>
          <a:stretch/>
        </p:blipFill>
        <p:spPr>
          <a:xfrm>
            <a:off x="11995200" y="1277311"/>
            <a:ext cx="3186720" cy="2874177"/>
          </a:xfrm>
          <a:prstGeom prst="rect">
            <a:avLst/>
          </a:prstGeom>
          <a:ln>
            <a:noFill/>
          </a:ln>
        </p:spPr>
      </p:pic>
      <p:sp>
        <p:nvSpPr>
          <p:cNvPr id="108" name="CustomShape 2"/>
          <p:cNvSpPr/>
          <p:nvPr/>
        </p:nvSpPr>
        <p:spPr>
          <a:xfrm>
            <a:off x="6211080" y="634320"/>
            <a:ext cx="8970840" cy="324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sz="7200" b="0" strike="noStrike" spc="-1" dirty="0">
                <a:solidFill>
                  <a:srgbClr val="843C0B"/>
                </a:solidFill>
                <a:latin typeface="Harry P" panose="00000400000000000000" pitchFamily="2" charset="0"/>
                <a:ea typeface="pastel"/>
              </a:rPr>
              <a:t>Octobre 2025</a:t>
            </a:r>
            <a:endParaRPr lang="fr-FR" sz="7200" b="0" strike="noStrike" spc="-1" dirty="0">
              <a:latin typeface="Harry P" panose="00000400000000000000" pitchFamily="2" charset="0"/>
            </a:endParaRPr>
          </a:p>
        </p:txBody>
      </p:sp>
      <p:graphicFrame>
        <p:nvGraphicFramePr>
          <p:cNvPr id="109" name="Table 3"/>
          <p:cNvGraphicFramePr/>
          <p:nvPr>
            <p:extLst>
              <p:ext uri="{D42A27DB-BD31-4B8C-83A1-F6EECF244321}">
                <p14:modId xmlns:p14="http://schemas.microsoft.com/office/powerpoint/2010/main" val="933998422"/>
              </p:ext>
            </p:extLst>
          </p:nvPr>
        </p:nvGraphicFramePr>
        <p:xfrm>
          <a:off x="212502" y="3603758"/>
          <a:ext cx="14435076" cy="6236974"/>
        </p:xfrm>
        <a:graphic>
          <a:graphicData uri="http://schemas.openxmlformats.org/drawingml/2006/table">
            <a:tbl>
              <a:tblPr/>
              <a:tblGrid>
                <a:gridCol w="2004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4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4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81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57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01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479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65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4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lundi</a:t>
                      </a:r>
                      <a:endParaRPr lang="fr-FR" sz="44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4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mardi</a:t>
                      </a:r>
                      <a:endParaRPr lang="fr-FR" sz="44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4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mercredi</a:t>
                      </a:r>
                      <a:endParaRPr lang="fr-FR" sz="44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4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jeudi</a:t>
                      </a:r>
                      <a:endParaRPr lang="fr-FR" sz="44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4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vendredi</a:t>
                      </a:r>
                      <a:endParaRPr lang="fr-FR" sz="44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4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samedi</a:t>
                      </a:r>
                      <a:endParaRPr lang="fr-FR" sz="44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4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dimanche</a:t>
                      </a:r>
                      <a:endParaRPr lang="fr-FR" sz="44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4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4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5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4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6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7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8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9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10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11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12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73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13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14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15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16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17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18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19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93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20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21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22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23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24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25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26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  <a:p>
                      <a:endParaRPr lang="fr-FR" sz="3100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93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27</a:t>
                      </a: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28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29</a:t>
                      </a:r>
                    </a:p>
                  </a:txBody>
                  <a:tcPr marL="106560" marR="106560"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31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3100" dirty="0"/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006125"/>
                  </a:ext>
                </a:extLst>
              </a:tr>
            </a:tbl>
          </a:graphicData>
        </a:graphic>
      </p:graphicFrame>
      <p:sp>
        <p:nvSpPr>
          <p:cNvPr id="110" name="CustomShape 4"/>
          <p:cNvSpPr/>
          <p:nvPr/>
        </p:nvSpPr>
        <p:spPr>
          <a:xfrm>
            <a:off x="6312600" y="9171000"/>
            <a:ext cx="1921680" cy="44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112" name="CustomShape 6"/>
          <p:cNvSpPr/>
          <p:nvPr/>
        </p:nvSpPr>
        <p:spPr>
          <a:xfrm>
            <a:off x="11081700" y="7369790"/>
            <a:ext cx="1806120" cy="40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sz="1200" b="1" strike="noStrike" spc="-1" dirty="0">
                <a:solidFill>
                  <a:srgbClr val="C55A11"/>
                </a:solidFill>
                <a:latin typeface="Parry Hotter"/>
                <a:ea typeface="Champagne &amp; Limousines"/>
              </a:rPr>
              <a:t>VACANCES</a:t>
            </a:r>
            <a:endParaRPr lang="fr-FR" sz="1200" b="0" strike="noStrike" spc="-1" dirty="0">
              <a:latin typeface="Arial"/>
            </a:endParaRPr>
          </a:p>
        </p:txBody>
      </p:sp>
      <p:pic>
        <p:nvPicPr>
          <p:cNvPr id="113" name="Image 30"/>
          <p:cNvPicPr/>
          <p:nvPr/>
        </p:nvPicPr>
        <p:blipFill>
          <a:blip r:embed="rId6"/>
          <a:stretch/>
        </p:blipFill>
        <p:spPr>
          <a:xfrm>
            <a:off x="7239032" y="6199393"/>
            <a:ext cx="2486025" cy="1186675"/>
          </a:xfrm>
          <a:prstGeom prst="rect">
            <a:avLst/>
          </a:prstGeom>
          <a:ln>
            <a:noFill/>
          </a:ln>
        </p:spPr>
      </p:pic>
      <p:pic>
        <p:nvPicPr>
          <p:cNvPr id="114" name="Image 31"/>
          <p:cNvPicPr/>
          <p:nvPr/>
        </p:nvPicPr>
        <p:blipFill>
          <a:blip r:embed="rId7"/>
          <a:stretch/>
        </p:blipFill>
        <p:spPr>
          <a:xfrm>
            <a:off x="10500860" y="2131214"/>
            <a:ext cx="1546920" cy="1794600"/>
          </a:xfrm>
          <a:prstGeom prst="rect">
            <a:avLst/>
          </a:prstGeom>
          <a:ln>
            <a:noFill/>
          </a:ln>
        </p:spPr>
      </p:pic>
      <p:pic>
        <p:nvPicPr>
          <p:cNvPr id="115" name="Image 28"/>
          <p:cNvPicPr/>
          <p:nvPr/>
        </p:nvPicPr>
        <p:blipFill>
          <a:blip r:embed="rId8"/>
          <a:stretch/>
        </p:blipFill>
        <p:spPr>
          <a:xfrm>
            <a:off x="114257" y="4251985"/>
            <a:ext cx="2021400" cy="1766880"/>
          </a:xfrm>
          <a:prstGeom prst="rect">
            <a:avLst/>
          </a:prstGeom>
          <a:ln>
            <a:noFill/>
          </a:ln>
        </p:spPr>
      </p:pic>
      <p:pic>
        <p:nvPicPr>
          <p:cNvPr id="116" name="Image 3"/>
          <p:cNvPicPr/>
          <p:nvPr/>
        </p:nvPicPr>
        <p:blipFill>
          <a:blip r:embed="rId9"/>
          <a:stretch/>
        </p:blipFill>
        <p:spPr>
          <a:xfrm>
            <a:off x="-144102" y="286872"/>
            <a:ext cx="3924720" cy="3596088"/>
          </a:xfrm>
          <a:prstGeom prst="rect">
            <a:avLst/>
          </a:prstGeom>
          <a:ln>
            <a:noFill/>
          </a:ln>
        </p:spPr>
      </p:pic>
      <p:pic>
        <p:nvPicPr>
          <p:cNvPr id="117" name="Image 7"/>
          <p:cNvPicPr/>
          <p:nvPr/>
        </p:nvPicPr>
        <p:blipFill>
          <a:blip r:embed="rId10"/>
          <a:stretch/>
        </p:blipFill>
        <p:spPr>
          <a:xfrm>
            <a:off x="11380134" y="8202126"/>
            <a:ext cx="3141411" cy="2424751"/>
          </a:xfrm>
          <a:prstGeom prst="rect">
            <a:avLst/>
          </a:prstGeom>
          <a:ln>
            <a:noFill/>
          </a:ln>
        </p:spPr>
      </p:pic>
      <p:pic>
        <p:nvPicPr>
          <p:cNvPr id="118" name="Picture 2"/>
          <p:cNvPicPr/>
          <p:nvPr/>
        </p:nvPicPr>
        <p:blipFill>
          <a:blip r:embed="rId11"/>
          <a:stretch/>
        </p:blipFill>
        <p:spPr>
          <a:xfrm>
            <a:off x="13442040" y="117716"/>
            <a:ext cx="1561680" cy="1561680"/>
          </a:xfrm>
          <a:prstGeom prst="rect">
            <a:avLst/>
          </a:prstGeom>
          <a:ln>
            <a:noFill/>
          </a:ln>
        </p:spPr>
      </p:pic>
      <p:pic>
        <p:nvPicPr>
          <p:cNvPr id="119" name="Image 6"/>
          <p:cNvPicPr/>
          <p:nvPr/>
        </p:nvPicPr>
        <p:blipFill>
          <a:blip r:embed="rId12"/>
          <a:stretch/>
        </p:blipFill>
        <p:spPr>
          <a:xfrm>
            <a:off x="9021761" y="9367728"/>
            <a:ext cx="1220040" cy="985320"/>
          </a:xfrm>
          <a:prstGeom prst="rect">
            <a:avLst/>
          </a:prstGeom>
          <a:ln>
            <a:noFill/>
          </a:ln>
        </p:spPr>
      </p:pic>
      <p:pic>
        <p:nvPicPr>
          <p:cNvPr id="120" name="Image 9"/>
          <p:cNvPicPr/>
          <p:nvPr/>
        </p:nvPicPr>
        <p:blipFill>
          <a:blip r:embed="rId13"/>
          <a:stretch/>
        </p:blipFill>
        <p:spPr>
          <a:xfrm>
            <a:off x="5611396" y="8202126"/>
            <a:ext cx="3042720" cy="2662560"/>
          </a:xfrm>
          <a:prstGeom prst="rect">
            <a:avLst/>
          </a:prstGeom>
          <a:ln>
            <a:noFill/>
          </a:ln>
        </p:spPr>
      </p:pic>
      <p:sp>
        <p:nvSpPr>
          <p:cNvPr id="121" name="CustomShape 7"/>
          <p:cNvSpPr/>
          <p:nvPr/>
        </p:nvSpPr>
        <p:spPr>
          <a:xfrm>
            <a:off x="8410739" y="9310100"/>
            <a:ext cx="1701720" cy="4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1400" b="1" strike="noStrike" spc="-1" dirty="0">
                <a:solidFill>
                  <a:srgbClr val="C55A11"/>
                </a:solidFill>
                <a:latin typeface="Parry Hotter"/>
                <a:ea typeface="Champagne &amp; Limousines"/>
              </a:rPr>
              <a:t>Halloween</a:t>
            </a:r>
            <a:endParaRPr lang="fr-FR" sz="1400" b="0" strike="noStrike" spc="-1" dirty="0">
              <a:latin typeface="Arial"/>
            </a:endParaRPr>
          </a:p>
        </p:txBody>
      </p:sp>
      <p:sp>
        <p:nvSpPr>
          <p:cNvPr id="2" name="CustomShape 6">
            <a:extLst>
              <a:ext uri="{FF2B5EF4-FFF2-40B4-BE49-F238E27FC236}">
                <a16:creationId xmlns:a16="http://schemas.microsoft.com/office/drawing/2014/main" id="{837CBAF4-AFB3-85D6-F80D-6B9778919376}"/>
              </a:ext>
            </a:extLst>
          </p:cNvPr>
          <p:cNvSpPr/>
          <p:nvPr/>
        </p:nvSpPr>
        <p:spPr>
          <a:xfrm>
            <a:off x="12289559" y="8202126"/>
            <a:ext cx="2051995" cy="2975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fr-FR" sz="2000" b="1" spc="-1" dirty="0">
                <a:solidFill>
                  <a:schemeClr val="accent6">
                    <a:lumMod val="75000"/>
                  </a:schemeClr>
                </a:solidFill>
                <a:latin typeface="Irregularis"/>
              </a:rPr>
              <a:t>Heure d’hiver</a:t>
            </a:r>
            <a:endParaRPr lang="fr-FR" sz="2000" b="0" strike="noStrike" spc="-1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3"/>
          <p:cNvPicPr/>
          <p:nvPr/>
        </p:nvPicPr>
        <p:blipFill>
          <a:blip r:embed="rId3"/>
          <a:stretch/>
        </p:blipFill>
        <p:spPr>
          <a:xfrm>
            <a:off x="-14760" y="0"/>
            <a:ext cx="15132600" cy="10713240"/>
          </a:xfrm>
          <a:prstGeom prst="rect">
            <a:avLst/>
          </a:prstGeom>
          <a:ln>
            <a:noFill/>
          </a:ln>
        </p:spPr>
      </p:pic>
      <p:sp>
        <p:nvSpPr>
          <p:cNvPr id="124" name="CustomShape 2"/>
          <p:cNvSpPr/>
          <p:nvPr/>
        </p:nvSpPr>
        <p:spPr>
          <a:xfrm>
            <a:off x="5492880" y="140760"/>
            <a:ext cx="9518040" cy="324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sz="7200" b="0" strike="noStrike" spc="-1" dirty="0">
                <a:solidFill>
                  <a:srgbClr val="843C0B"/>
                </a:solidFill>
                <a:latin typeface="Harry P" panose="00000400000000000000" pitchFamily="2" charset="0"/>
                <a:ea typeface="pastel"/>
              </a:rPr>
              <a:t>Novembre 2025</a:t>
            </a:r>
            <a:endParaRPr lang="fr-FR" sz="7200" b="0" strike="noStrike" spc="-1" dirty="0">
              <a:latin typeface="Harry P" panose="00000400000000000000" pitchFamily="2" charset="0"/>
            </a:endParaRPr>
          </a:p>
        </p:txBody>
      </p:sp>
      <p:graphicFrame>
        <p:nvGraphicFramePr>
          <p:cNvPr id="125" name="Table 3"/>
          <p:cNvGraphicFramePr/>
          <p:nvPr>
            <p:extLst>
              <p:ext uri="{D42A27DB-BD31-4B8C-83A1-F6EECF244321}">
                <p14:modId xmlns:p14="http://schemas.microsoft.com/office/powerpoint/2010/main" val="1453437516"/>
              </p:ext>
            </p:extLst>
          </p:nvPr>
        </p:nvGraphicFramePr>
        <p:xfrm>
          <a:off x="293238" y="3519000"/>
          <a:ext cx="14532874" cy="6794504"/>
        </p:xfrm>
        <a:graphic>
          <a:graphicData uri="http://schemas.openxmlformats.org/drawingml/2006/table">
            <a:tbl>
              <a:tblPr/>
              <a:tblGrid>
                <a:gridCol w="1962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8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6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23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67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97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991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3532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lundi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mardi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mercredi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jeudi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vendredi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samedi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843C0B"/>
                          </a:solidFill>
                          <a:latin typeface="Harry P"/>
                        </a:rPr>
                        <a:t>dimanche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2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100" b="1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  <a:p>
                      <a:endParaRPr lang="fr-FR" sz="3100" b="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100" b="1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  <a:p>
                      <a:endParaRPr lang="fr-FR" sz="3100" b="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3100" b="1" dirty="0">
                        <a:solidFill>
                          <a:schemeClr val="bg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3100" b="1" dirty="0">
                        <a:solidFill>
                          <a:schemeClr val="bg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100" b="1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  <a:p>
                      <a:endParaRPr lang="fr-FR" sz="3100" b="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</a:t>
                      </a:r>
                    </a:p>
                    <a:p>
                      <a:endParaRPr lang="fr-FR" sz="3100" b="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64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</a:t>
                      </a: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4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5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6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7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8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9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46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10</a:t>
                      </a: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11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12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13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14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15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16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64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17</a:t>
                      </a: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18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19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20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21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22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23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63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24</a:t>
                      </a: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240">
                      <a:solidFill>
                        <a:srgbClr val="C55A1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25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26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27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28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29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1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30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6" name="CustomShape 4"/>
          <p:cNvSpPr/>
          <p:nvPr/>
        </p:nvSpPr>
        <p:spPr>
          <a:xfrm>
            <a:off x="10302212" y="5470920"/>
            <a:ext cx="2033280" cy="83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sz="1600" b="1" strike="noStrike" spc="-1" dirty="0">
                <a:solidFill>
                  <a:srgbClr val="C55A11"/>
                </a:solidFill>
                <a:latin typeface="Parry Hotter"/>
                <a:ea typeface="Champagne &amp; Limousines"/>
              </a:rPr>
              <a:t>Toussaint</a:t>
            </a:r>
            <a:endParaRPr lang="fr-FR" sz="1600" b="0" strike="noStrike" spc="-1" dirty="0">
              <a:latin typeface="Arial"/>
            </a:endParaRPr>
          </a:p>
        </p:txBody>
      </p:sp>
      <p:sp>
        <p:nvSpPr>
          <p:cNvPr id="128" name="CustomShape 5"/>
          <p:cNvSpPr/>
          <p:nvPr/>
        </p:nvSpPr>
        <p:spPr>
          <a:xfrm>
            <a:off x="2569468" y="7201202"/>
            <a:ext cx="1672920" cy="92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 anchor="b"/>
          <a:lstStyle/>
          <a:p>
            <a:pPr>
              <a:lnSpc>
                <a:spcPct val="100000"/>
              </a:lnSpc>
            </a:pPr>
            <a:r>
              <a:rPr lang="fr-FR" sz="1400" b="1" strike="noStrike" spc="-1" dirty="0">
                <a:solidFill>
                  <a:srgbClr val="C55A11"/>
                </a:solidFill>
                <a:latin typeface="Parry Hotter"/>
                <a:ea typeface="Champagne &amp; Limousines"/>
              </a:rPr>
              <a:t>Armistice</a:t>
            </a:r>
            <a:endParaRPr lang="fr-FR" sz="1400" b="0" strike="noStrike" spc="-1" dirty="0">
              <a:latin typeface="Arial"/>
            </a:endParaRPr>
          </a:p>
        </p:txBody>
      </p:sp>
      <p:sp>
        <p:nvSpPr>
          <p:cNvPr id="129" name="CustomShape 6"/>
          <p:cNvSpPr/>
          <p:nvPr/>
        </p:nvSpPr>
        <p:spPr>
          <a:xfrm>
            <a:off x="5836773" y="8293154"/>
            <a:ext cx="2455920" cy="91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 anchor="b"/>
          <a:lstStyle/>
          <a:p>
            <a:pPr algn="ctr">
              <a:lnSpc>
                <a:spcPct val="100000"/>
              </a:lnSpc>
            </a:pPr>
            <a:r>
              <a:rPr lang="fr-FR" sz="1400" b="1" strike="noStrike" spc="-1" dirty="0">
                <a:solidFill>
                  <a:srgbClr val="C55A11"/>
                </a:solidFill>
                <a:latin typeface="Champagne &amp; Limousines"/>
                <a:ea typeface="Champagne &amp; Limousines"/>
              </a:rPr>
              <a:t>Journée des droits </a:t>
            </a:r>
            <a:br>
              <a:rPr sz="1400" dirty="0"/>
            </a:br>
            <a:r>
              <a:rPr lang="fr-FR" sz="1400" b="1" strike="noStrike" spc="-1" dirty="0">
                <a:solidFill>
                  <a:srgbClr val="C55A11"/>
                </a:solidFill>
                <a:latin typeface="Champagne &amp; Limousines"/>
                <a:ea typeface="Champagne &amp; Limousines"/>
              </a:rPr>
              <a:t>de l’enfant</a:t>
            </a:r>
            <a:endParaRPr lang="fr-FR" sz="1400" b="0" strike="noStrike" spc="-1" dirty="0">
              <a:latin typeface="Arial"/>
            </a:endParaRPr>
          </a:p>
        </p:txBody>
      </p:sp>
      <p:sp>
        <p:nvSpPr>
          <p:cNvPr id="130" name="CustomShape 7"/>
          <p:cNvSpPr/>
          <p:nvPr/>
        </p:nvSpPr>
        <p:spPr>
          <a:xfrm>
            <a:off x="6924939" y="9499736"/>
            <a:ext cx="2259360" cy="83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400" b="1" strike="noStrike" spc="-1" dirty="0">
                <a:solidFill>
                  <a:srgbClr val="C55A11"/>
                </a:solidFill>
                <a:latin typeface="Parry Hotter"/>
                <a:ea typeface="Champagne &amp; Limousines"/>
              </a:rPr>
              <a:t>Thanksgiving</a:t>
            </a:r>
            <a:endParaRPr lang="fr-FR" sz="1400" b="0" strike="noStrike" spc="-1" dirty="0">
              <a:latin typeface="Arial"/>
            </a:endParaRPr>
          </a:p>
        </p:txBody>
      </p:sp>
      <p:pic>
        <p:nvPicPr>
          <p:cNvPr id="131" name="Image 24"/>
          <p:cNvPicPr/>
          <p:nvPr/>
        </p:nvPicPr>
        <p:blipFill>
          <a:blip r:embed="rId4"/>
          <a:srcRect t="33822"/>
          <a:stretch/>
        </p:blipFill>
        <p:spPr>
          <a:xfrm>
            <a:off x="11538948" y="8770238"/>
            <a:ext cx="1806735" cy="1672866"/>
          </a:xfrm>
          <a:prstGeom prst="rect">
            <a:avLst/>
          </a:prstGeom>
          <a:ln>
            <a:noFill/>
          </a:ln>
        </p:spPr>
      </p:pic>
      <p:pic>
        <p:nvPicPr>
          <p:cNvPr id="132" name="Image 26"/>
          <p:cNvPicPr/>
          <p:nvPr/>
        </p:nvPicPr>
        <p:blipFill>
          <a:blip r:embed="rId5"/>
          <a:srcRect t="46567"/>
          <a:stretch/>
        </p:blipFill>
        <p:spPr>
          <a:xfrm>
            <a:off x="12335492" y="1730880"/>
            <a:ext cx="3219840" cy="2149920"/>
          </a:xfrm>
          <a:prstGeom prst="rect">
            <a:avLst/>
          </a:prstGeom>
          <a:ln>
            <a:noFill/>
          </a:ln>
        </p:spPr>
      </p:pic>
      <p:pic>
        <p:nvPicPr>
          <p:cNvPr id="133" name="Image 29"/>
          <p:cNvPicPr/>
          <p:nvPr/>
        </p:nvPicPr>
        <p:blipFill>
          <a:blip r:embed="rId6"/>
          <a:srcRect l="44291" t="19829" b="46923"/>
          <a:stretch/>
        </p:blipFill>
        <p:spPr>
          <a:xfrm rot="10800000">
            <a:off x="8590075" y="1050480"/>
            <a:ext cx="3419390" cy="2003280"/>
          </a:xfrm>
          <a:prstGeom prst="rect">
            <a:avLst/>
          </a:prstGeom>
          <a:ln>
            <a:noFill/>
          </a:ln>
        </p:spPr>
      </p:pic>
      <p:pic>
        <p:nvPicPr>
          <p:cNvPr id="134" name="Image 9"/>
          <p:cNvPicPr/>
          <p:nvPr/>
        </p:nvPicPr>
        <p:blipFill>
          <a:blip r:embed="rId7"/>
          <a:stretch/>
        </p:blipFill>
        <p:spPr>
          <a:xfrm>
            <a:off x="-276794" y="337472"/>
            <a:ext cx="4799160" cy="3668760"/>
          </a:xfrm>
          <a:prstGeom prst="rect">
            <a:avLst/>
          </a:prstGeom>
          <a:ln>
            <a:noFill/>
          </a:ln>
        </p:spPr>
      </p:pic>
      <p:pic>
        <p:nvPicPr>
          <p:cNvPr id="135" name="Image 30"/>
          <p:cNvPicPr/>
          <p:nvPr/>
        </p:nvPicPr>
        <p:blipFill>
          <a:blip r:embed="rId8"/>
          <a:stretch/>
        </p:blipFill>
        <p:spPr>
          <a:xfrm>
            <a:off x="5545173" y="9574088"/>
            <a:ext cx="1519560" cy="778680"/>
          </a:xfrm>
          <a:prstGeom prst="rect">
            <a:avLst/>
          </a:prstGeom>
          <a:ln>
            <a:noFill/>
          </a:ln>
        </p:spPr>
      </p:pic>
      <p:pic>
        <p:nvPicPr>
          <p:cNvPr id="136" name="Image 4"/>
          <p:cNvPicPr/>
          <p:nvPr/>
        </p:nvPicPr>
        <p:blipFill>
          <a:blip r:embed="rId9"/>
          <a:stretch/>
        </p:blipFill>
        <p:spPr>
          <a:xfrm>
            <a:off x="3690881" y="-254520"/>
            <a:ext cx="4203360" cy="3970800"/>
          </a:xfrm>
          <a:prstGeom prst="rect">
            <a:avLst/>
          </a:prstGeom>
          <a:ln>
            <a:noFill/>
          </a:ln>
        </p:spPr>
      </p:pic>
      <p:pic>
        <p:nvPicPr>
          <p:cNvPr id="137" name="Image 32"/>
          <p:cNvPicPr/>
          <p:nvPr/>
        </p:nvPicPr>
        <p:blipFill>
          <a:blip r:embed="rId10"/>
          <a:srcRect t="26255"/>
          <a:stretch/>
        </p:blipFill>
        <p:spPr>
          <a:xfrm>
            <a:off x="3068985" y="4864431"/>
            <a:ext cx="7102210" cy="3247253"/>
          </a:xfrm>
          <a:prstGeom prst="rect">
            <a:avLst/>
          </a:prstGeom>
          <a:ln>
            <a:noFill/>
          </a:ln>
        </p:spPr>
      </p:pic>
      <p:sp>
        <p:nvSpPr>
          <p:cNvPr id="138" name="CustomShape 8"/>
          <p:cNvSpPr/>
          <p:nvPr/>
        </p:nvSpPr>
        <p:spPr>
          <a:xfrm>
            <a:off x="561240" y="6638482"/>
            <a:ext cx="1423800" cy="50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fr-FR" sz="2000" b="1" strike="noStrike" spc="-1" dirty="0">
                <a:solidFill>
                  <a:srgbClr val="C06616"/>
                </a:solidFill>
                <a:latin typeface="Irregularis"/>
                <a:ea typeface="DejaVu Sans"/>
              </a:rPr>
              <a:t>Reprise</a:t>
            </a:r>
            <a:endParaRPr lang="fr-FR" sz="2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3"/>
          <p:cNvPicPr/>
          <p:nvPr/>
        </p:nvPicPr>
        <p:blipFill>
          <a:blip r:embed="rId3"/>
          <a:stretch/>
        </p:blipFill>
        <p:spPr>
          <a:xfrm>
            <a:off x="0" y="0"/>
            <a:ext cx="15132600" cy="10713240"/>
          </a:xfrm>
          <a:prstGeom prst="rect">
            <a:avLst/>
          </a:prstGeom>
          <a:ln>
            <a:noFill/>
          </a:ln>
        </p:spPr>
      </p:pic>
      <p:sp>
        <p:nvSpPr>
          <p:cNvPr id="141" name="CustomShape 2"/>
          <p:cNvSpPr/>
          <p:nvPr/>
        </p:nvSpPr>
        <p:spPr>
          <a:xfrm>
            <a:off x="6531840" y="324000"/>
            <a:ext cx="8174520" cy="324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sz="7200" b="0" strike="noStrike" spc="-1" dirty="0">
                <a:solidFill>
                  <a:srgbClr val="2E75B6"/>
                </a:solidFill>
                <a:latin typeface="Harry P" panose="00000400000000000000" pitchFamily="2" charset="0"/>
                <a:ea typeface="pastel"/>
              </a:rPr>
              <a:t>D</a:t>
            </a:r>
            <a:r>
              <a:rPr lang="fr-FR" sz="6600" b="0" strike="noStrike" spc="-1" dirty="0">
                <a:solidFill>
                  <a:srgbClr val="2E75B6"/>
                </a:solidFill>
                <a:latin typeface="Harry P" panose="00000400000000000000" pitchFamily="2" charset="0"/>
                <a:ea typeface="pastel"/>
              </a:rPr>
              <a:t>é</a:t>
            </a:r>
            <a:r>
              <a:rPr lang="fr-FR" sz="7200" b="0" strike="noStrike" spc="-1" dirty="0">
                <a:solidFill>
                  <a:srgbClr val="2E75B6"/>
                </a:solidFill>
                <a:latin typeface="Harry P" panose="00000400000000000000" pitchFamily="2" charset="0"/>
                <a:ea typeface="pastel"/>
              </a:rPr>
              <a:t>cembre 2025</a:t>
            </a:r>
            <a:endParaRPr lang="fr-FR" sz="7200" b="0" strike="noStrike" spc="-1" dirty="0">
              <a:latin typeface="Harry P" panose="00000400000000000000" pitchFamily="2" charset="0"/>
            </a:endParaRPr>
          </a:p>
        </p:txBody>
      </p:sp>
      <p:graphicFrame>
        <p:nvGraphicFramePr>
          <p:cNvPr id="142" name="Table 3"/>
          <p:cNvGraphicFramePr/>
          <p:nvPr>
            <p:extLst>
              <p:ext uri="{D42A27DB-BD31-4B8C-83A1-F6EECF244321}">
                <p14:modId xmlns:p14="http://schemas.microsoft.com/office/powerpoint/2010/main" val="2305239004"/>
              </p:ext>
            </p:extLst>
          </p:nvPr>
        </p:nvGraphicFramePr>
        <p:xfrm>
          <a:off x="356806" y="3300732"/>
          <a:ext cx="14545729" cy="7108198"/>
        </p:xfrm>
        <a:graphic>
          <a:graphicData uri="http://schemas.openxmlformats.org/drawingml/2006/table">
            <a:tbl>
              <a:tblPr/>
              <a:tblGrid>
                <a:gridCol w="2065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7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3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4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6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258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215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321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2F5597"/>
                          </a:solidFill>
                          <a:latin typeface="Harry P"/>
                        </a:rPr>
                        <a:t>lundi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2F5597"/>
                          </a:solidFill>
                          <a:latin typeface="Harry P"/>
                        </a:rPr>
                        <a:t>mardi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2F5597"/>
                          </a:solidFill>
                          <a:latin typeface="Harry P"/>
                        </a:rPr>
                        <a:t>mercredi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2F5597"/>
                          </a:solidFill>
                          <a:latin typeface="Harry P"/>
                        </a:rPr>
                        <a:t>jeudi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2F5597"/>
                          </a:solidFill>
                          <a:latin typeface="Harry P"/>
                        </a:rPr>
                        <a:t>vendredi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2F5597"/>
                          </a:solidFill>
                          <a:latin typeface="Harry P"/>
                        </a:rPr>
                        <a:t>samedi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2F5597"/>
                          </a:solidFill>
                          <a:latin typeface="Harry P"/>
                        </a:rPr>
                        <a:t>dimanche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44546A"/>
                      </a:solidFill>
                    </a:lnR>
                    <a:lnT w="12240">
                      <a:solidFill>
                        <a:srgbClr val="44546A"/>
                      </a:solidFill>
                    </a:lnT>
                    <a:lnB w="1224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2687">
                <a:tc gridSpan="6">
                  <a:txBody>
                    <a:bodyPr/>
                    <a:lstStyle/>
                    <a:p>
                      <a:endParaRPr lang="fr-FR" sz="3100" b="1" dirty="0"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bg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bg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1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44546A"/>
                      </a:solidFill>
                    </a:lnR>
                    <a:lnT w="1224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26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4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5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6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7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44546A"/>
                      </a:solidFill>
                    </a:lnR>
                    <a:lnT w="1224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26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8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9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10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11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12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12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14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44546A"/>
                      </a:solidFill>
                    </a:lnR>
                    <a:lnT w="1224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26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15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16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17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18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19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20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21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19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22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2E75B6"/>
                      </a:solidFill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23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24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25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26</a:t>
                      </a:r>
                      <a:endParaRPr lang="fr-FR" sz="3100" b="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27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28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33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29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30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Harry P" panose="00000400000000000000" pitchFamily="2" charset="0"/>
                        </a:rPr>
                        <a:t>31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1" strike="noStrike" spc="-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3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3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3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3565504"/>
                  </a:ext>
                </a:extLst>
              </a:tr>
            </a:tbl>
          </a:graphicData>
        </a:graphic>
      </p:graphicFrame>
      <p:sp>
        <p:nvSpPr>
          <p:cNvPr id="143" name="CustomShape 4"/>
          <p:cNvSpPr/>
          <p:nvPr/>
        </p:nvSpPr>
        <p:spPr>
          <a:xfrm>
            <a:off x="11857802" y="7422524"/>
            <a:ext cx="1791000" cy="57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 anchor="b"/>
          <a:lstStyle/>
          <a:p>
            <a:pPr>
              <a:lnSpc>
                <a:spcPct val="100000"/>
              </a:lnSpc>
            </a:pPr>
            <a:r>
              <a:rPr lang="fr-FR" sz="2000" b="1" strike="noStrike" spc="-1" dirty="0">
                <a:solidFill>
                  <a:srgbClr val="0070C0"/>
                </a:solidFill>
                <a:latin typeface="Parry Hotter"/>
                <a:ea typeface="Champagne &amp; Limousines"/>
              </a:rPr>
              <a:t>Hiver</a:t>
            </a:r>
            <a:endParaRPr lang="fr-FR" sz="2000" b="0" strike="noStrike" spc="-1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144" name="CustomShape 5"/>
          <p:cNvSpPr/>
          <p:nvPr/>
        </p:nvSpPr>
        <p:spPr>
          <a:xfrm>
            <a:off x="10939521" y="7920169"/>
            <a:ext cx="2092320" cy="48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 anchor="b"/>
          <a:lstStyle/>
          <a:p>
            <a:pPr>
              <a:lnSpc>
                <a:spcPct val="100000"/>
              </a:lnSpc>
            </a:pPr>
            <a:r>
              <a:rPr lang="fr-FR" sz="1600" b="1" strike="noStrike" spc="-1" dirty="0">
                <a:solidFill>
                  <a:srgbClr val="0070C0"/>
                </a:solidFill>
                <a:latin typeface="Parry Hotter"/>
                <a:ea typeface="Champagne &amp; Limousines"/>
              </a:rPr>
              <a:t>VACANCES</a:t>
            </a:r>
            <a:endParaRPr lang="fr-FR" sz="1600" b="0" strike="noStrike" spc="-1" dirty="0">
              <a:solidFill>
                <a:srgbClr val="0070C0"/>
              </a:solidFill>
              <a:latin typeface="Arial"/>
            </a:endParaRPr>
          </a:p>
        </p:txBody>
      </p:sp>
      <p:pic>
        <p:nvPicPr>
          <p:cNvPr id="146" name="Image 8"/>
          <p:cNvPicPr/>
          <p:nvPr/>
        </p:nvPicPr>
        <p:blipFill>
          <a:blip r:embed="rId4"/>
          <a:stretch/>
        </p:blipFill>
        <p:spPr>
          <a:xfrm>
            <a:off x="9884700" y="6975853"/>
            <a:ext cx="1114560" cy="1064880"/>
          </a:xfrm>
          <a:prstGeom prst="rect">
            <a:avLst/>
          </a:prstGeom>
          <a:ln>
            <a:noFill/>
          </a:ln>
        </p:spPr>
      </p:pic>
      <p:pic>
        <p:nvPicPr>
          <p:cNvPr id="147" name="Image 10"/>
          <p:cNvPicPr/>
          <p:nvPr/>
        </p:nvPicPr>
        <p:blipFill>
          <a:blip r:embed="rId5"/>
          <a:stretch/>
        </p:blipFill>
        <p:spPr>
          <a:xfrm>
            <a:off x="3709875" y="8422376"/>
            <a:ext cx="1238760" cy="1361880"/>
          </a:xfrm>
          <a:prstGeom prst="rect">
            <a:avLst/>
          </a:prstGeom>
          <a:ln>
            <a:noFill/>
          </a:ln>
        </p:spPr>
      </p:pic>
      <p:sp>
        <p:nvSpPr>
          <p:cNvPr id="148" name="CustomShape 7"/>
          <p:cNvSpPr/>
          <p:nvPr/>
        </p:nvSpPr>
        <p:spPr>
          <a:xfrm>
            <a:off x="6434317" y="8776285"/>
            <a:ext cx="178308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 anchor="b"/>
          <a:lstStyle/>
          <a:p>
            <a:pPr algn="ctr">
              <a:lnSpc>
                <a:spcPct val="100000"/>
              </a:lnSpc>
            </a:pPr>
            <a:r>
              <a:rPr lang="fr-FR" sz="1800" b="1" strike="noStrike" spc="-1" dirty="0">
                <a:solidFill>
                  <a:srgbClr val="C00000"/>
                </a:solidFill>
                <a:latin typeface="Champagne &amp; Limousines"/>
                <a:ea typeface="Champagne &amp; Limousines"/>
              </a:rPr>
              <a:t>Noël</a:t>
            </a:r>
            <a:endParaRPr lang="fr-FR" sz="1800" b="0" strike="noStrike" spc="-1" dirty="0">
              <a:latin typeface="Arial"/>
            </a:endParaRPr>
          </a:p>
        </p:txBody>
      </p:sp>
      <p:pic>
        <p:nvPicPr>
          <p:cNvPr id="149" name="Image 23"/>
          <p:cNvPicPr/>
          <p:nvPr/>
        </p:nvPicPr>
        <p:blipFill>
          <a:blip r:embed="rId6"/>
          <a:stretch/>
        </p:blipFill>
        <p:spPr>
          <a:xfrm>
            <a:off x="2324973" y="3925198"/>
            <a:ext cx="1253339" cy="1603413"/>
          </a:xfrm>
          <a:prstGeom prst="rect">
            <a:avLst/>
          </a:prstGeom>
          <a:ln>
            <a:noFill/>
          </a:ln>
        </p:spPr>
      </p:pic>
      <p:pic>
        <p:nvPicPr>
          <p:cNvPr id="150" name="Image 28"/>
          <p:cNvPicPr/>
          <p:nvPr/>
        </p:nvPicPr>
        <p:blipFill>
          <a:blip r:embed="rId7"/>
          <a:stretch/>
        </p:blipFill>
        <p:spPr>
          <a:xfrm>
            <a:off x="-62233" y="-178134"/>
            <a:ext cx="2624586" cy="3568734"/>
          </a:xfrm>
          <a:prstGeom prst="rect">
            <a:avLst/>
          </a:prstGeom>
          <a:ln>
            <a:noFill/>
          </a:ln>
        </p:spPr>
      </p:pic>
      <p:pic>
        <p:nvPicPr>
          <p:cNvPr id="151" name="Image 29"/>
          <p:cNvPicPr/>
          <p:nvPr/>
        </p:nvPicPr>
        <p:blipFill>
          <a:blip r:embed="rId8"/>
          <a:stretch/>
        </p:blipFill>
        <p:spPr>
          <a:xfrm>
            <a:off x="6837334" y="9403963"/>
            <a:ext cx="4745381" cy="1315440"/>
          </a:xfrm>
          <a:prstGeom prst="rect">
            <a:avLst/>
          </a:prstGeom>
          <a:ln>
            <a:noFill/>
          </a:ln>
        </p:spPr>
      </p:pic>
      <p:pic>
        <p:nvPicPr>
          <p:cNvPr id="152" name="Image 1"/>
          <p:cNvPicPr/>
          <p:nvPr/>
        </p:nvPicPr>
        <p:blipFill>
          <a:blip r:embed="rId9"/>
          <a:stretch/>
        </p:blipFill>
        <p:spPr>
          <a:xfrm>
            <a:off x="2324973" y="912777"/>
            <a:ext cx="1864785" cy="2396136"/>
          </a:xfrm>
          <a:prstGeom prst="rect">
            <a:avLst/>
          </a:prstGeom>
          <a:ln>
            <a:noFill/>
          </a:ln>
        </p:spPr>
      </p:pic>
      <p:pic>
        <p:nvPicPr>
          <p:cNvPr id="153" name="Image 11"/>
          <p:cNvPicPr/>
          <p:nvPr/>
        </p:nvPicPr>
        <p:blipFill>
          <a:blip r:embed="rId10"/>
          <a:stretch/>
        </p:blipFill>
        <p:spPr>
          <a:xfrm>
            <a:off x="11582715" y="1159445"/>
            <a:ext cx="2094169" cy="2811491"/>
          </a:xfrm>
          <a:prstGeom prst="rect">
            <a:avLst/>
          </a:prstGeom>
          <a:ln>
            <a:noFill/>
          </a:ln>
        </p:spPr>
      </p:pic>
      <p:pic>
        <p:nvPicPr>
          <p:cNvPr id="154" name="Image 9"/>
          <p:cNvPicPr/>
          <p:nvPr/>
        </p:nvPicPr>
        <p:blipFill>
          <a:blip r:embed="rId11"/>
          <a:stretch/>
        </p:blipFill>
        <p:spPr>
          <a:xfrm>
            <a:off x="4581529" y="132315"/>
            <a:ext cx="3048142" cy="3127299"/>
          </a:xfrm>
          <a:prstGeom prst="rect">
            <a:avLst/>
          </a:prstGeom>
          <a:ln>
            <a:noFill/>
          </a:ln>
        </p:spPr>
      </p:pic>
      <p:pic>
        <p:nvPicPr>
          <p:cNvPr id="155" name="Image 12"/>
          <p:cNvPicPr/>
          <p:nvPr/>
        </p:nvPicPr>
        <p:blipFill>
          <a:blip r:embed="rId12"/>
          <a:stretch/>
        </p:blipFill>
        <p:spPr>
          <a:xfrm>
            <a:off x="8217397" y="3863396"/>
            <a:ext cx="1215492" cy="1786611"/>
          </a:xfrm>
          <a:prstGeom prst="rect">
            <a:avLst/>
          </a:prstGeom>
          <a:ln>
            <a:noFill/>
          </a:ln>
        </p:spPr>
      </p:pic>
      <p:pic>
        <p:nvPicPr>
          <p:cNvPr id="157" name="Image 41"/>
          <p:cNvPicPr/>
          <p:nvPr/>
        </p:nvPicPr>
        <p:blipFill>
          <a:blip r:embed="rId13"/>
          <a:stretch/>
        </p:blipFill>
        <p:spPr>
          <a:xfrm>
            <a:off x="5033831" y="4491329"/>
            <a:ext cx="1544467" cy="1064880"/>
          </a:xfrm>
          <a:prstGeom prst="rect">
            <a:avLst/>
          </a:prstGeom>
          <a:ln>
            <a:noFill/>
          </a:ln>
        </p:spPr>
      </p:pic>
      <p:sp>
        <p:nvSpPr>
          <p:cNvPr id="22" name="CustomShape 6">
            <a:extLst>
              <a:ext uri="{FF2B5EF4-FFF2-40B4-BE49-F238E27FC236}">
                <a16:creationId xmlns:a16="http://schemas.microsoft.com/office/drawing/2014/main" id="{019B843F-3B6E-4588-A6B6-23917D7B26C0}"/>
              </a:ext>
            </a:extLst>
          </p:cNvPr>
          <p:cNvSpPr/>
          <p:nvPr/>
        </p:nvSpPr>
        <p:spPr>
          <a:xfrm>
            <a:off x="8392448" y="7689924"/>
            <a:ext cx="3076949" cy="855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400" b="1" strike="noStrike" spc="-1" dirty="0">
                <a:solidFill>
                  <a:srgbClr val="0070C0"/>
                </a:solidFill>
                <a:latin typeface="Champagne &amp; Limousines"/>
                <a:ea typeface="Champagne &amp; Limousines"/>
              </a:rPr>
              <a:t>              Journée</a:t>
            </a:r>
            <a:endParaRPr lang="fr-FR" sz="1400" b="0" strike="noStrike" spc="-1" dirty="0">
              <a:solidFill>
                <a:srgbClr val="0070C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400" b="1" strike="noStrike" spc="-1" dirty="0">
                <a:solidFill>
                  <a:srgbClr val="0070C0"/>
                </a:solidFill>
                <a:latin typeface="Champagne &amp; Limousines"/>
                <a:ea typeface="Champagne &amp; Limousines"/>
              </a:rPr>
              <a:t>du pull moche de Noël</a:t>
            </a:r>
            <a:endParaRPr lang="fr-FR" sz="1400" b="0" strike="noStrike" spc="-1" dirty="0">
              <a:solidFill>
                <a:srgbClr val="0070C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3"/>
          <p:cNvPicPr/>
          <p:nvPr/>
        </p:nvPicPr>
        <p:blipFill>
          <a:blip r:embed="rId3"/>
          <a:stretch/>
        </p:blipFill>
        <p:spPr>
          <a:xfrm>
            <a:off x="-14760" y="0"/>
            <a:ext cx="15132600" cy="10713240"/>
          </a:xfrm>
          <a:prstGeom prst="rect">
            <a:avLst/>
          </a:prstGeom>
          <a:ln>
            <a:noFill/>
          </a:ln>
        </p:spPr>
      </p:pic>
      <p:graphicFrame>
        <p:nvGraphicFramePr>
          <p:cNvPr id="161" name="Table 2"/>
          <p:cNvGraphicFramePr/>
          <p:nvPr>
            <p:extLst>
              <p:ext uri="{D42A27DB-BD31-4B8C-83A1-F6EECF244321}">
                <p14:modId xmlns:p14="http://schemas.microsoft.com/office/powerpoint/2010/main" val="994311316"/>
              </p:ext>
            </p:extLst>
          </p:nvPr>
        </p:nvGraphicFramePr>
        <p:xfrm>
          <a:off x="280443" y="4173597"/>
          <a:ext cx="14558465" cy="6025804"/>
        </p:xfrm>
        <a:graphic>
          <a:graphicData uri="http://schemas.openxmlformats.org/drawingml/2006/table">
            <a:tbl>
              <a:tblPr>
                <a:effectLst>
                  <a:reflection stA="45000" endPos="5000" dist="50800" dir="5400000" sy="-100000" algn="bl" rotWithShape="0"/>
                </a:effectLst>
              </a:tblPr>
              <a:tblGrid>
                <a:gridCol w="2103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5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649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640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6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08725">
                  <a:extLst>
                    <a:ext uri="{9D8B030D-6E8A-4147-A177-3AD203B41FA5}">
                      <a16:colId xmlns:a16="http://schemas.microsoft.com/office/drawing/2014/main" val="2284429466"/>
                    </a:ext>
                  </a:extLst>
                </a:gridCol>
              </a:tblGrid>
              <a:tr h="12622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2F5597"/>
                          </a:solidFill>
                          <a:latin typeface="Harry P"/>
                        </a:rPr>
                        <a:t>lundi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2F5597"/>
                          </a:solidFill>
                          <a:latin typeface="Harry P"/>
                        </a:rPr>
                        <a:t>mardi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2F5597"/>
                          </a:solidFill>
                          <a:latin typeface="Harry P"/>
                        </a:rPr>
                        <a:t>mercredi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2F5597"/>
                          </a:solidFill>
                          <a:latin typeface="Harry P"/>
                        </a:rPr>
                        <a:t>jeudi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2F5597"/>
                          </a:solidFill>
                          <a:latin typeface="Harry P"/>
                        </a:rPr>
                        <a:t>vendredi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2F5597"/>
                          </a:solidFill>
                          <a:latin typeface="Harry P"/>
                        </a:rPr>
                        <a:t>samedi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2F5597"/>
                          </a:solidFill>
                          <a:latin typeface="Harry P"/>
                        </a:rPr>
                        <a:t>Dimanche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07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1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1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4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36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5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6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7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8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9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10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11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87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12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13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14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15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16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17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18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43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19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20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21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22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23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24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25</a:t>
                      </a:r>
                    </a:p>
                  </a:txBody>
                  <a:tcPr marL="106560" marR="106560">
                    <a:lnR w="12240">
                      <a:solidFill>
                        <a:srgbClr val="2E75B6"/>
                      </a:solidFill>
                    </a:ln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96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26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1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27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1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28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29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1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latin typeface="Harry P" panose="00000400000000000000" pitchFamily="2" charset="0"/>
                        </a:rPr>
                        <a:t>31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1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2178365"/>
                  </a:ext>
                </a:extLst>
              </a:tr>
            </a:tbl>
          </a:graphicData>
        </a:graphic>
      </p:graphicFrame>
      <p:sp>
        <p:nvSpPr>
          <p:cNvPr id="162" name="CustomShape 3"/>
          <p:cNvSpPr/>
          <p:nvPr/>
        </p:nvSpPr>
        <p:spPr>
          <a:xfrm>
            <a:off x="6854599" y="6008205"/>
            <a:ext cx="1478922" cy="419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b="1" strike="noStrike" spc="-1" dirty="0">
                <a:solidFill>
                  <a:srgbClr val="1F4E79"/>
                </a:solidFill>
                <a:latin typeface="Parry Hotter"/>
                <a:ea typeface="Champagne &amp; Limousines"/>
              </a:rPr>
              <a:t>Jour </a:t>
            </a:r>
            <a:r>
              <a:rPr lang="fr-FR" b="1" strike="noStrike" spc="-1" dirty="0">
                <a:solidFill>
                  <a:srgbClr val="0070C0"/>
                </a:solidFill>
                <a:latin typeface="Parry Hotter"/>
                <a:ea typeface="Champagne &amp; Limousines"/>
              </a:rPr>
              <a:t>de</a:t>
            </a:r>
            <a:r>
              <a:rPr lang="fr-FR" b="1" strike="noStrike" spc="-1" dirty="0">
                <a:solidFill>
                  <a:srgbClr val="1F4E79"/>
                </a:solidFill>
                <a:latin typeface="Parry Hotter"/>
                <a:ea typeface="Champagne &amp; Limousines"/>
              </a:rPr>
              <a:t> l‘an</a:t>
            </a:r>
            <a:endParaRPr lang="fr-FR" b="0" strike="noStrike" spc="-1" dirty="0">
              <a:latin typeface="Arial"/>
            </a:endParaRPr>
          </a:p>
        </p:txBody>
      </p:sp>
      <p:pic>
        <p:nvPicPr>
          <p:cNvPr id="164" name="Picture 5"/>
          <p:cNvPicPr/>
          <p:nvPr/>
        </p:nvPicPr>
        <p:blipFill>
          <a:blip r:embed="rId4"/>
          <a:stretch/>
        </p:blipFill>
        <p:spPr>
          <a:xfrm>
            <a:off x="3330867" y="6759739"/>
            <a:ext cx="1115935" cy="830014"/>
          </a:xfrm>
          <a:prstGeom prst="rect">
            <a:avLst/>
          </a:prstGeom>
          <a:ln>
            <a:noFill/>
          </a:ln>
        </p:spPr>
      </p:pic>
      <p:pic>
        <p:nvPicPr>
          <p:cNvPr id="166" name="Image 8"/>
          <p:cNvPicPr/>
          <p:nvPr/>
        </p:nvPicPr>
        <p:blipFill>
          <a:blip r:embed="rId5"/>
          <a:stretch/>
        </p:blipFill>
        <p:spPr>
          <a:xfrm>
            <a:off x="6582735" y="5139442"/>
            <a:ext cx="1319760" cy="1098360"/>
          </a:xfrm>
          <a:prstGeom prst="rect">
            <a:avLst/>
          </a:prstGeom>
          <a:ln>
            <a:noFill/>
          </a:ln>
        </p:spPr>
      </p:pic>
      <p:pic>
        <p:nvPicPr>
          <p:cNvPr id="167" name="Image 9"/>
          <p:cNvPicPr/>
          <p:nvPr/>
        </p:nvPicPr>
        <p:blipFill>
          <a:blip r:embed="rId6"/>
          <a:stretch/>
        </p:blipFill>
        <p:spPr>
          <a:xfrm>
            <a:off x="11444533" y="2789792"/>
            <a:ext cx="3273840" cy="2106000"/>
          </a:xfrm>
          <a:prstGeom prst="rect">
            <a:avLst/>
          </a:prstGeom>
          <a:ln>
            <a:noFill/>
          </a:ln>
        </p:spPr>
      </p:pic>
      <p:pic>
        <p:nvPicPr>
          <p:cNvPr id="168" name="Image 10"/>
          <p:cNvPicPr/>
          <p:nvPr/>
        </p:nvPicPr>
        <p:blipFill>
          <a:blip r:embed="rId7"/>
          <a:srcRect r="46901"/>
          <a:stretch/>
        </p:blipFill>
        <p:spPr>
          <a:xfrm>
            <a:off x="1369825" y="4632468"/>
            <a:ext cx="1606320" cy="1977480"/>
          </a:xfrm>
          <a:prstGeom prst="rect">
            <a:avLst/>
          </a:prstGeom>
          <a:ln>
            <a:noFill/>
          </a:ln>
        </p:spPr>
      </p:pic>
      <p:pic>
        <p:nvPicPr>
          <p:cNvPr id="169" name="Image 11"/>
          <p:cNvPicPr/>
          <p:nvPr/>
        </p:nvPicPr>
        <p:blipFill>
          <a:blip r:embed="rId8"/>
          <a:stretch/>
        </p:blipFill>
        <p:spPr>
          <a:xfrm>
            <a:off x="5028255" y="934343"/>
            <a:ext cx="3108960" cy="3335760"/>
          </a:xfrm>
          <a:prstGeom prst="rect">
            <a:avLst/>
          </a:prstGeom>
          <a:ln>
            <a:noFill/>
          </a:ln>
        </p:spPr>
      </p:pic>
      <p:sp>
        <p:nvSpPr>
          <p:cNvPr id="170" name="CustomShape 5"/>
          <p:cNvSpPr/>
          <p:nvPr/>
        </p:nvSpPr>
        <p:spPr>
          <a:xfrm>
            <a:off x="6571440" y="653040"/>
            <a:ext cx="9350640" cy="169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sz="7200" b="0" strike="noStrike" spc="-1" dirty="0">
                <a:solidFill>
                  <a:srgbClr val="478FD1"/>
                </a:solidFill>
                <a:latin typeface="Harry P" panose="00000400000000000000" pitchFamily="2" charset="0"/>
                <a:ea typeface="pastel"/>
              </a:rPr>
              <a:t>Janvier 2026</a:t>
            </a:r>
            <a:endParaRPr lang="fr-FR" sz="7200" b="0" strike="noStrike" spc="-1" dirty="0">
              <a:latin typeface="Harry P" panose="00000400000000000000" pitchFamily="2" charset="0"/>
            </a:endParaRPr>
          </a:p>
        </p:txBody>
      </p:sp>
      <p:pic>
        <p:nvPicPr>
          <p:cNvPr id="171" name="Image 21"/>
          <p:cNvPicPr/>
          <p:nvPr/>
        </p:nvPicPr>
        <p:blipFill>
          <a:blip r:embed="rId9"/>
          <a:srcRect t="8600" b="14066"/>
          <a:stretch/>
        </p:blipFill>
        <p:spPr>
          <a:xfrm>
            <a:off x="18747" y="4779525"/>
            <a:ext cx="1192680" cy="1228680"/>
          </a:xfrm>
          <a:prstGeom prst="rect">
            <a:avLst/>
          </a:prstGeom>
          <a:ln>
            <a:noFill/>
          </a:ln>
        </p:spPr>
      </p:pic>
      <p:pic>
        <p:nvPicPr>
          <p:cNvPr id="172" name="Image 22"/>
          <p:cNvPicPr/>
          <p:nvPr/>
        </p:nvPicPr>
        <p:blipFill>
          <a:blip r:embed="rId10"/>
          <a:srcRect t="8588" b="14084"/>
          <a:stretch/>
        </p:blipFill>
        <p:spPr>
          <a:xfrm rot="1348200">
            <a:off x="12237037" y="6940911"/>
            <a:ext cx="985320" cy="1028520"/>
          </a:xfrm>
          <a:prstGeom prst="rect">
            <a:avLst/>
          </a:prstGeom>
          <a:ln>
            <a:noFill/>
          </a:ln>
        </p:spPr>
      </p:pic>
      <p:pic>
        <p:nvPicPr>
          <p:cNvPr id="173" name="Image 23"/>
          <p:cNvPicPr/>
          <p:nvPr/>
        </p:nvPicPr>
        <p:blipFill>
          <a:blip r:embed="rId11"/>
          <a:stretch/>
        </p:blipFill>
        <p:spPr>
          <a:xfrm>
            <a:off x="84951" y="-158480"/>
            <a:ext cx="4875840" cy="4529160"/>
          </a:xfrm>
          <a:prstGeom prst="rect">
            <a:avLst/>
          </a:prstGeom>
          <a:ln>
            <a:noFill/>
          </a:ln>
        </p:spPr>
      </p:pic>
      <p:pic>
        <p:nvPicPr>
          <p:cNvPr id="174" name="Image 7"/>
          <p:cNvPicPr/>
          <p:nvPr/>
        </p:nvPicPr>
        <p:blipFill>
          <a:blip r:embed="rId12"/>
          <a:stretch/>
        </p:blipFill>
        <p:spPr>
          <a:xfrm>
            <a:off x="11546259" y="8495884"/>
            <a:ext cx="2366876" cy="1734193"/>
          </a:xfrm>
          <a:prstGeom prst="rect">
            <a:avLst/>
          </a:prstGeom>
          <a:ln>
            <a:noFill/>
          </a:ln>
        </p:spPr>
      </p:pic>
      <p:pic>
        <p:nvPicPr>
          <p:cNvPr id="175" name="Image 33"/>
          <p:cNvPicPr/>
          <p:nvPr/>
        </p:nvPicPr>
        <p:blipFill>
          <a:blip r:embed="rId13"/>
          <a:stretch/>
        </p:blipFill>
        <p:spPr>
          <a:xfrm>
            <a:off x="7995176" y="5669722"/>
            <a:ext cx="1244160" cy="1136160"/>
          </a:xfrm>
          <a:prstGeom prst="rect">
            <a:avLst/>
          </a:prstGeom>
          <a:ln>
            <a:noFill/>
          </a:ln>
        </p:spPr>
      </p:pic>
      <p:pic>
        <p:nvPicPr>
          <p:cNvPr id="176" name="Image 34"/>
          <p:cNvPicPr/>
          <p:nvPr/>
        </p:nvPicPr>
        <p:blipFill>
          <a:blip r:embed="rId14"/>
          <a:stretch/>
        </p:blipFill>
        <p:spPr>
          <a:xfrm rot="591000">
            <a:off x="1715065" y="8944841"/>
            <a:ext cx="915840" cy="836280"/>
          </a:xfrm>
          <a:prstGeom prst="rect">
            <a:avLst/>
          </a:prstGeom>
          <a:ln>
            <a:noFill/>
          </a:ln>
        </p:spPr>
      </p:pic>
      <p:pic>
        <p:nvPicPr>
          <p:cNvPr id="177" name="Image 12"/>
          <p:cNvPicPr/>
          <p:nvPr/>
        </p:nvPicPr>
        <p:blipFill>
          <a:blip r:embed="rId15"/>
          <a:srcRect r="74336"/>
          <a:stretch/>
        </p:blipFill>
        <p:spPr>
          <a:xfrm rot="5400000">
            <a:off x="9737550" y="-3874770"/>
            <a:ext cx="1094400" cy="9351900"/>
          </a:xfrm>
          <a:prstGeom prst="rect">
            <a:avLst/>
          </a:prstGeom>
          <a:ln>
            <a:noFill/>
          </a:ln>
        </p:spPr>
      </p:pic>
      <p:sp>
        <p:nvSpPr>
          <p:cNvPr id="178" name="CustomShape 6"/>
          <p:cNvSpPr/>
          <p:nvPr/>
        </p:nvSpPr>
        <p:spPr>
          <a:xfrm>
            <a:off x="737936" y="6944499"/>
            <a:ext cx="1549440" cy="536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fr-FR" b="1" strike="noStrike" spc="-1" dirty="0">
                <a:solidFill>
                  <a:srgbClr val="0070C0"/>
                </a:solidFill>
                <a:latin typeface="Parry Hotter"/>
                <a:ea typeface="DejaVu Sans"/>
              </a:rPr>
              <a:t>Reprise</a:t>
            </a:r>
            <a:endParaRPr lang="fr-FR" b="0" strike="noStrike" spc="-1" dirty="0">
              <a:solidFill>
                <a:srgbClr val="0070C0"/>
              </a:solidFill>
              <a:latin typeface="Parry Hotter"/>
            </a:endParaRPr>
          </a:p>
        </p:txBody>
      </p:sp>
      <p:sp>
        <p:nvSpPr>
          <p:cNvPr id="28" name="CustomShape 4">
            <a:extLst>
              <a:ext uri="{FF2B5EF4-FFF2-40B4-BE49-F238E27FC236}">
                <a16:creationId xmlns:a16="http://schemas.microsoft.com/office/drawing/2014/main" id="{40A82443-8085-8DAC-C0EB-4844680F9336}"/>
              </a:ext>
            </a:extLst>
          </p:cNvPr>
          <p:cNvSpPr/>
          <p:nvPr/>
        </p:nvSpPr>
        <p:spPr>
          <a:xfrm>
            <a:off x="4668582" y="8760864"/>
            <a:ext cx="2140560" cy="48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sz="1600" b="1" strike="noStrike" spc="-1" dirty="0">
                <a:solidFill>
                  <a:srgbClr val="0070C0"/>
                </a:solidFill>
                <a:latin typeface="Parry Hotter"/>
                <a:ea typeface="Champagne &amp; Limousines"/>
              </a:rPr>
              <a:t>Journée des câlins</a:t>
            </a:r>
            <a:endParaRPr lang="fr-FR" sz="1600" b="0" strike="noStrike" spc="-1" dirty="0">
              <a:solidFill>
                <a:srgbClr val="0070C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icture 3"/>
          <p:cNvPicPr/>
          <p:nvPr/>
        </p:nvPicPr>
        <p:blipFill>
          <a:blip r:embed="rId3"/>
          <a:stretch/>
        </p:blipFill>
        <p:spPr>
          <a:xfrm>
            <a:off x="0" y="-22680"/>
            <a:ext cx="15132600" cy="10713240"/>
          </a:xfrm>
          <a:prstGeom prst="rect">
            <a:avLst/>
          </a:prstGeom>
          <a:ln>
            <a:noFill/>
          </a:ln>
        </p:spPr>
      </p:pic>
      <p:pic>
        <p:nvPicPr>
          <p:cNvPr id="181" name="Image 10"/>
          <p:cNvPicPr/>
          <p:nvPr/>
        </p:nvPicPr>
        <p:blipFill>
          <a:blip r:embed="rId4"/>
          <a:srcRect t="14088" b="42871"/>
          <a:stretch/>
        </p:blipFill>
        <p:spPr>
          <a:xfrm>
            <a:off x="6295305" y="1517200"/>
            <a:ext cx="8022600" cy="2750400"/>
          </a:xfrm>
          <a:prstGeom prst="rect">
            <a:avLst/>
          </a:prstGeom>
          <a:ln>
            <a:noFill/>
          </a:ln>
        </p:spPr>
      </p:pic>
      <p:sp>
        <p:nvSpPr>
          <p:cNvPr id="182" name="CustomShape 2"/>
          <p:cNvSpPr/>
          <p:nvPr/>
        </p:nvSpPr>
        <p:spPr>
          <a:xfrm>
            <a:off x="6351840" y="729000"/>
            <a:ext cx="8466840" cy="359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sz="8000" b="0" strike="noStrike" spc="-1" dirty="0" err="1">
                <a:solidFill>
                  <a:srgbClr val="478FD1"/>
                </a:solidFill>
                <a:latin typeface="Harry P" panose="00000400000000000000" pitchFamily="2" charset="0"/>
                <a:ea typeface="pastel"/>
              </a:rPr>
              <a:t>F</a:t>
            </a:r>
            <a:r>
              <a:rPr lang="fr-FR" sz="7200" spc="-1" dirty="0" err="1">
                <a:solidFill>
                  <a:srgbClr val="478FD1"/>
                </a:solidFill>
                <a:latin typeface="Harry P" panose="00000400000000000000" pitchFamily="2" charset="0"/>
                <a:ea typeface="pastel"/>
              </a:rPr>
              <a:t>e</a:t>
            </a:r>
            <a:r>
              <a:rPr lang="fr-FR" sz="8000" b="0" strike="noStrike" spc="-1" dirty="0" err="1">
                <a:solidFill>
                  <a:srgbClr val="478FD1"/>
                </a:solidFill>
                <a:latin typeface="Harry P" panose="00000400000000000000" pitchFamily="2" charset="0"/>
                <a:ea typeface="pastel"/>
              </a:rPr>
              <a:t>vrier</a:t>
            </a:r>
            <a:r>
              <a:rPr lang="fr-FR" sz="8000" b="0" strike="noStrike" spc="-1" dirty="0">
                <a:solidFill>
                  <a:srgbClr val="478FD1"/>
                </a:solidFill>
                <a:latin typeface="Harry P" panose="00000400000000000000" pitchFamily="2" charset="0"/>
                <a:ea typeface="pastel"/>
              </a:rPr>
              <a:t> 2026</a:t>
            </a:r>
            <a:endParaRPr lang="fr-FR" sz="8000" b="0" strike="noStrike" spc="-1" dirty="0">
              <a:latin typeface="Harry P" panose="00000400000000000000" pitchFamily="2" charset="0"/>
            </a:endParaRPr>
          </a:p>
        </p:txBody>
      </p:sp>
      <p:graphicFrame>
        <p:nvGraphicFramePr>
          <p:cNvPr id="183" name="Table 3"/>
          <p:cNvGraphicFramePr/>
          <p:nvPr>
            <p:extLst>
              <p:ext uri="{D42A27DB-BD31-4B8C-83A1-F6EECF244321}">
                <p14:modId xmlns:p14="http://schemas.microsoft.com/office/powerpoint/2010/main" val="1855164960"/>
              </p:ext>
            </p:extLst>
          </p:nvPr>
        </p:nvGraphicFramePr>
        <p:xfrm>
          <a:off x="334607" y="3904279"/>
          <a:ext cx="14621876" cy="6317211"/>
        </p:xfrm>
        <a:graphic>
          <a:graphicData uri="http://schemas.openxmlformats.org/drawingml/2006/table">
            <a:tbl>
              <a:tblPr/>
              <a:tblGrid>
                <a:gridCol w="1981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8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4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48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16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409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199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500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2F5597"/>
                          </a:solidFill>
                          <a:latin typeface="Harry P"/>
                        </a:rPr>
                        <a:t>lundi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2F5597"/>
                          </a:solidFill>
                          <a:latin typeface="Harry P"/>
                        </a:rPr>
                        <a:t>mardi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2F5597"/>
                          </a:solidFill>
                          <a:latin typeface="Harry P"/>
                        </a:rPr>
                        <a:t>mercredi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2F5597"/>
                          </a:solidFill>
                          <a:latin typeface="Harry P"/>
                        </a:rPr>
                        <a:t>jeudi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2F5597"/>
                          </a:solidFill>
                          <a:latin typeface="Harry P"/>
                        </a:rPr>
                        <a:t>vendredi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2F5597"/>
                          </a:solidFill>
                          <a:latin typeface="Harry P"/>
                        </a:rPr>
                        <a:t>samedi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2F5597"/>
                          </a:solidFill>
                          <a:latin typeface="Harry P"/>
                        </a:rPr>
                        <a:t>dimanche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1803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1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bg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R w="12240">
                      <a:solidFill>
                        <a:srgbClr val="2E75B6"/>
                      </a:solidFill>
                    </a:lnR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1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B w="12240">
                      <a:solidFill>
                        <a:srgbClr val="2E75B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F5597"/>
                      </a:solidFill>
                    </a:lnR>
                    <a:lnB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45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</a:t>
                      </a:r>
                    </a:p>
                  </a:txBody>
                  <a:tcPr marL="106560" marR="106560">
                    <a:lnL w="12240">
                      <a:solidFill>
                        <a:srgbClr val="2F5597"/>
                      </a:solidFill>
                    </a:lnL>
                    <a:lnR w="12240">
                      <a:solidFill>
                        <a:srgbClr val="2F5597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2F559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</a:t>
                      </a:r>
                    </a:p>
                  </a:txBody>
                  <a:tcPr marL="106560" marR="106560">
                    <a:lnL w="12240">
                      <a:solidFill>
                        <a:srgbClr val="2F5597"/>
                      </a:solidFill>
                    </a:lnL>
                    <a:lnR w="12240">
                      <a:solidFill>
                        <a:srgbClr val="2F5597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F559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4</a:t>
                      </a:r>
                    </a:p>
                  </a:txBody>
                  <a:tcPr marL="106560" marR="106560">
                    <a:lnL w="12240">
                      <a:solidFill>
                        <a:srgbClr val="2F5597"/>
                      </a:solidFill>
                    </a:lnL>
                    <a:lnR w="12240">
                      <a:solidFill>
                        <a:srgbClr val="2F5597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F559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5</a:t>
                      </a:r>
                    </a:p>
                  </a:txBody>
                  <a:tcPr marL="106560" marR="106560">
                    <a:lnL w="12240">
                      <a:solidFill>
                        <a:srgbClr val="2F5597"/>
                      </a:solidFill>
                    </a:lnL>
                    <a:lnR w="12240">
                      <a:solidFill>
                        <a:srgbClr val="2F5597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2F559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6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F5597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7</a:t>
                      </a:r>
                    </a:p>
                  </a:txBody>
                  <a:tcPr marL="106560" marR="106560">
                    <a:lnL w="12240">
                      <a:solidFill>
                        <a:srgbClr val="2F5597"/>
                      </a:solidFill>
                    </a:lnL>
                    <a:lnR w="12240">
                      <a:solidFill>
                        <a:srgbClr val="2F5597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>
                      <a:solidFill>
                        <a:srgbClr val="2F5597"/>
                      </a:solidFill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8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F5597"/>
                      </a:solidFill>
                    </a:lnR>
                    <a:lnT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22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9</a:t>
                      </a:r>
                    </a:p>
                  </a:txBody>
                  <a:tcPr marL="106560" marR="106560">
                    <a:lnL w="12240">
                      <a:solidFill>
                        <a:srgbClr val="2F5597"/>
                      </a:solidFill>
                    </a:lnL>
                    <a:lnR w="12240">
                      <a:solidFill>
                        <a:srgbClr val="2F5597"/>
                      </a:solidFill>
                    </a:lnR>
                    <a:lnT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2F559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10</a:t>
                      </a:r>
                    </a:p>
                  </a:txBody>
                  <a:tcPr marL="106560" marR="106560">
                    <a:lnL w="12240">
                      <a:solidFill>
                        <a:srgbClr val="2F5597"/>
                      </a:solidFill>
                    </a:lnL>
                    <a:lnR w="12240">
                      <a:solidFill>
                        <a:srgbClr val="2F5597"/>
                      </a:solidFill>
                    </a:lnR>
                    <a:lnT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2F559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11</a:t>
                      </a:r>
                    </a:p>
                  </a:txBody>
                  <a:tcPr marL="106560" marR="106560">
                    <a:lnL w="12240">
                      <a:solidFill>
                        <a:srgbClr val="2F5597"/>
                      </a:solidFill>
                    </a:lnL>
                    <a:lnR w="12240">
                      <a:solidFill>
                        <a:srgbClr val="2F5597"/>
                      </a:solidFill>
                    </a:lnR>
                    <a:lnT w="12240">
                      <a:solidFill>
                        <a:srgbClr val="2F5597"/>
                      </a:solidFill>
                    </a:lnT>
                    <a:lnB w="12240">
                      <a:solidFill>
                        <a:srgbClr val="2F559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12</a:t>
                      </a:r>
                    </a:p>
                  </a:txBody>
                  <a:tcPr marL="106560" marR="106560">
                    <a:lnL w="12240">
                      <a:solidFill>
                        <a:srgbClr val="2F5597"/>
                      </a:solidFill>
                    </a:lnL>
                    <a:lnR w="12240">
                      <a:solidFill>
                        <a:srgbClr val="2F5597"/>
                      </a:solidFill>
                    </a:lnR>
                    <a:lnT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2F559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13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F5597"/>
                      </a:solidFill>
                    </a:lnR>
                    <a:lnT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14</a:t>
                      </a:r>
                    </a:p>
                  </a:txBody>
                  <a:tcPr marL="106560" marR="106560">
                    <a:lnL w="12240">
                      <a:solidFill>
                        <a:srgbClr val="2F5597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F5597"/>
                      </a:solidFill>
                    </a:lnT>
                    <a:lnB w="12240">
                      <a:solidFill>
                        <a:srgbClr val="2E75B6"/>
                      </a:solidFill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15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22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16</a:t>
                      </a:r>
                    </a:p>
                  </a:txBody>
                  <a:tcPr marL="106560" marR="106560">
                    <a:lnL w="12240">
                      <a:solidFill>
                        <a:srgbClr val="2F5597"/>
                      </a:solidFill>
                    </a:lnL>
                    <a:lnR w="12240">
                      <a:solidFill>
                        <a:srgbClr val="2F5597"/>
                      </a:solidFill>
                    </a:lnR>
                    <a:lnT w="12240">
                      <a:solidFill>
                        <a:srgbClr val="2F5597"/>
                      </a:solidFill>
                    </a:lnT>
                    <a:lnB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17</a:t>
                      </a:r>
                    </a:p>
                  </a:txBody>
                  <a:tcPr marL="106560" marR="106560">
                    <a:lnL w="12240">
                      <a:solidFill>
                        <a:srgbClr val="2F5597"/>
                      </a:solidFill>
                    </a:lnL>
                    <a:lnR w="12240">
                      <a:solidFill>
                        <a:srgbClr val="2F5597"/>
                      </a:solidFill>
                    </a:lnR>
                    <a:lnT w="12240">
                      <a:solidFill>
                        <a:srgbClr val="2F5597"/>
                      </a:solidFill>
                    </a:lnT>
                    <a:lnB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18</a:t>
                      </a:r>
                    </a:p>
                  </a:txBody>
                  <a:tcPr marL="106560" marR="106560">
                    <a:lnL w="12240">
                      <a:solidFill>
                        <a:srgbClr val="2F5597"/>
                      </a:solidFill>
                    </a:lnL>
                    <a:lnR w="12240">
                      <a:solidFill>
                        <a:srgbClr val="2F5597"/>
                      </a:solidFill>
                    </a:lnR>
                    <a:lnT w="12240">
                      <a:solidFill>
                        <a:srgbClr val="2F5597"/>
                      </a:solidFill>
                    </a:lnT>
                    <a:lnB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19</a:t>
                      </a:r>
                    </a:p>
                  </a:txBody>
                  <a:tcPr marL="106560" marR="106560">
                    <a:lnL w="12240">
                      <a:solidFill>
                        <a:srgbClr val="2F5597"/>
                      </a:solidFill>
                    </a:lnL>
                    <a:lnR w="12240">
                      <a:solidFill>
                        <a:srgbClr val="2F5597"/>
                      </a:solidFill>
                    </a:lnR>
                    <a:lnT w="12240">
                      <a:solidFill>
                        <a:srgbClr val="2F5597"/>
                      </a:solidFill>
                    </a:lnT>
                    <a:lnB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20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2E75B6"/>
                      </a:solidFill>
                    </a:lnR>
                    <a:lnT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21</a:t>
                      </a:r>
                    </a:p>
                  </a:txBody>
                  <a:tcPr marL="106560" marR="106560">
                    <a:lnL w="12240">
                      <a:solidFill>
                        <a:srgbClr val="2E75B6"/>
                      </a:solidFill>
                    </a:lnL>
                    <a:lnR w="12240">
                      <a:solidFill>
                        <a:srgbClr val="2E75B6"/>
                      </a:solidFill>
                    </a:lnR>
                    <a:lnT w="12240">
                      <a:solidFill>
                        <a:srgbClr val="2E75B6"/>
                      </a:solidFill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22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30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23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1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2F5597"/>
                      </a:solidFill>
                    </a:lnL>
                    <a:lnR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2F5597"/>
                      </a:solidFill>
                    </a:lnT>
                    <a:lnB w="12240">
                      <a:solidFill>
                        <a:srgbClr val="2F5597"/>
                      </a:solidFill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24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2F5597"/>
                      </a:solidFill>
                    </a:lnT>
                    <a:lnB w="12240">
                      <a:solidFill>
                        <a:srgbClr val="2F5597"/>
                      </a:solidFill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25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2F5597"/>
                      </a:solidFill>
                    </a:lnT>
                    <a:lnB w="12240">
                      <a:solidFill>
                        <a:srgbClr val="2F5597"/>
                      </a:solidFill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26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27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28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28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47242"/>
                  </a:ext>
                </a:extLst>
              </a:tr>
            </a:tbl>
          </a:graphicData>
        </a:graphic>
      </p:graphicFrame>
      <p:sp>
        <p:nvSpPr>
          <p:cNvPr id="184" name="CustomShape 4"/>
          <p:cNvSpPr/>
          <p:nvPr/>
        </p:nvSpPr>
        <p:spPr>
          <a:xfrm>
            <a:off x="300577" y="6539094"/>
            <a:ext cx="1344483" cy="4006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sz="1800" b="1" strike="noStrike" spc="-1" dirty="0">
                <a:solidFill>
                  <a:srgbClr val="0070C0"/>
                </a:solidFill>
                <a:latin typeface="Irregularis"/>
                <a:ea typeface="Champagne &amp; Limousines"/>
              </a:rPr>
              <a:t>Chandeleur</a:t>
            </a:r>
            <a:endParaRPr lang="fr-FR" sz="1800" b="0" strike="noStrike" spc="-1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186" name="CustomShape 6"/>
          <p:cNvSpPr/>
          <p:nvPr/>
        </p:nvSpPr>
        <p:spPr>
          <a:xfrm>
            <a:off x="10192115" y="7620980"/>
            <a:ext cx="1779061" cy="3582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sz="2000" b="1" strike="noStrike" spc="-1" dirty="0">
                <a:solidFill>
                  <a:srgbClr val="0070C0"/>
                </a:solidFill>
                <a:latin typeface="Irregularis"/>
                <a:ea typeface="Champagne &amp; Limousines"/>
              </a:rPr>
              <a:t>Saint</a:t>
            </a:r>
            <a:r>
              <a:rPr lang="fr-FR" sz="2000" b="1" strike="noStrike" spc="-1" dirty="0">
                <a:solidFill>
                  <a:srgbClr val="1F4E79"/>
                </a:solidFill>
                <a:latin typeface="Irregularis"/>
                <a:ea typeface="Champagne &amp; Limousines"/>
              </a:rPr>
              <a:t> </a:t>
            </a:r>
            <a:r>
              <a:rPr lang="fr-FR" sz="2000" b="1" strike="noStrike" spc="-1" dirty="0">
                <a:solidFill>
                  <a:srgbClr val="0070C0"/>
                </a:solidFill>
                <a:latin typeface="Irregularis"/>
                <a:ea typeface="Champagne &amp; Limousines"/>
              </a:rPr>
              <a:t>Valentin</a:t>
            </a:r>
            <a:endParaRPr lang="fr-FR" sz="2000" b="0" strike="noStrike" spc="-1" dirty="0">
              <a:solidFill>
                <a:srgbClr val="0070C0"/>
              </a:solidFill>
              <a:latin typeface="Arial"/>
            </a:endParaRPr>
          </a:p>
        </p:txBody>
      </p:sp>
      <p:pic>
        <p:nvPicPr>
          <p:cNvPr id="187" name="Image 22"/>
          <p:cNvPicPr/>
          <p:nvPr/>
        </p:nvPicPr>
        <p:blipFill>
          <a:blip r:embed="rId5"/>
          <a:stretch/>
        </p:blipFill>
        <p:spPr>
          <a:xfrm>
            <a:off x="1324524" y="5875817"/>
            <a:ext cx="1222566" cy="1118575"/>
          </a:xfrm>
          <a:prstGeom prst="rect">
            <a:avLst/>
          </a:prstGeom>
          <a:ln>
            <a:noFill/>
          </a:ln>
        </p:spPr>
      </p:pic>
      <p:pic>
        <p:nvPicPr>
          <p:cNvPr id="188" name="Image 25"/>
          <p:cNvPicPr/>
          <p:nvPr/>
        </p:nvPicPr>
        <p:blipFill>
          <a:blip r:embed="rId6"/>
          <a:stretch/>
        </p:blipFill>
        <p:spPr>
          <a:xfrm>
            <a:off x="13101966" y="374366"/>
            <a:ext cx="1769609" cy="2438280"/>
          </a:xfrm>
          <a:prstGeom prst="rect">
            <a:avLst/>
          </a:prstGeom>
          <a:ln>
            <a:noFill/>
          </a:ln>
        </p:spPr>
      </p:pic>
      <p:pic>
        <p:nvPicPr>
          <p:cNvPr id="189" name="Image 28"/>
          <p:cNvPicPr/>
          <p:nvPr/>
        </p:nvPicPr>
        <p:blipFill>
          <a:blip r:embed="rId7"/>
          <a:srcRect r="45924"/>
          <a:stretch/>
        </p:blipFill>
        <p:spPr>
          <a:xfrm>
            <a:off x="43284" y="729000"/>
            <a:ext cx="2562480" cy="3155040"/>
          </a:xfrm>
          <a:prstGeom prst="rect">
            <a:avLst/>
          </a:prstGeom>
          <a:ln>
            <a:noFill/>
          </a:ln>
        </p:spPr>
      </p:pic>
      <p:pic>
        <p:nvPicPr>
          <p:cNvPr id="190" name="Image 30"/>
          <p:cNvPicPr/>
          <p:nvPr/>
        </p:nvPicPr>
        <p:blipFill>
          <a:blip r:embed="rId8"/>
          <a:stretch/>
        </p:blipFill>
        <p:spPr>
          <a:xfrm>
            <a:off x="11081646" y="6926544"/>
            <a:ext cx="2020320" cy="1135800"/>
          </a:xfrm>
          <a:prstGeom prst="rect">
            <a:avLst/>
          </a:prstGeom>
          <a:ln>
            <a:noFill/>
          </a:ln>
        </p:spPr>
      </p:pic>
      <p:pic>
        <p:nvPicPr>
          <p:cNvPr id="191" name="Image 3"/>
          <p:cNvPicPr/>
          <p:nvPr/>
        </p:nvPicPr>
        <p:blipFill>
          <a:blip r:embed="rId9"/>
          <a:stretch/>
        </p:blipFill>
        <p:spPr>
          <a:xfrm>
            <a:off x="1061254" y="-452769"/>
            <a:ext cx="4748530" cy="4625700"/>
          </a:xfrm>
          <a:prstGeom prst="rect">
            <a:avLst/>
          </a:prstGeom>
          <a:ln>
            <a:noFill/>
          </a:ln>
        </p:spPr>
      </p:pic>
      <p:pic>
        <p:nvPicPr>
          <p:cNvPr id="192" name="Image 7"/>
          <p:cNvPicPr/>
          <p:nvPr/>
        </p:nvPicPr>
        <p:blipFill>
          <a:blip r:embed="rId10"/>
          <a:stretch/>
        </p:blipFill>
        <p:spPr>
          <a:xfrm rot="15547800">
            <a:off x="3679151" y="875320"/>
            <a:ext cx="4080202" cy="2177577"/>
          </a:xfrm>
          <a:prstGeom prst="rect">
            <a:avLst/>
          </a:prstGeom>
          <a:ln>
            <a:noFill/>
          </a:ln>
        </p:spPr>
      </p:pic>
      <p:pic>
        <p:nvPicPr>
          <p:cNvPr id="194" name="Image 11"/>
          <p:cNvPicPr/>
          <p:nvPr/>
        </p:nvPicPr>
        <p:blipFill>
          <a:blip r:embed="rId11"/>
          <a:srcRect l="52170"/>
          <a:stretch>
            <a:fillRect/>
          </a:stretch>
        </p:blipFill>
        <p:spPr>
          <a:xfrm>
            <a:off x="12594377" y="9176060"/>
            <a:ext cx="2277198" cy="1237511"/>
          </a:xfrm>
          <a:prstGeom prst="rect">
            <a:avLst/>
          </a:prstGeom>
          <a:ln>
            <a:noFill/>
          </a:ln>
        </p:spPr>
      </p:pic>
      <p:pic>
        <p:nvPicPr>
          <p:cNvPr id="20" name="Image 31">
            <a:extLst>
              <a:ext uri="{FF2B5EF4-FFF2-40B4-BE49-F238E27FC236}">
                <a16:creationId xmlns:a16="http://schemas.microsoft.com/office/drawing/2014/main" id="{5EC112FE-1326-2416-846E-44BFBEB59F80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43284" y="4824399"/>
            <a:ext cx="10426700" cy="1306080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825ADC6-10BC-D54A-7202-B03DD804CA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56433" y="8676145"/>
            <a:ext cx="2158171" cy="49991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5662FCA-1536-2524-D591-E26485095891}"/>
              </a:ext>
            </a:extLst>
          </p:cNvPr>
          <p:cNvSpPr txBox="1"/>
          <p:nvPr/>
        </p:nvSpPr>
        <p:spPr>
          <a:xfrm>
            <a:off x="2356433" y="8892441"/>
            <a:ext cx="1686283" cy="379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187FC7"/>
                </a:solidFill>
                <a:latin typeface="Irregularis"/>
              </a:rPr>
              <a:t>Mardi gras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Picture 3"/>
          <p:cNvPicPr/>
          <p:nvPr/>
        </p:nvPicPr>
        <p:blipFill>
          <a:blip r:embed="rId3"/>
          <a:stretch/>
        </p:blipFill>
        <p:spPr>
          <a:xfrm>
            <a:off x="-14760" y="0"/>
            <a:ext cx="15132600" cy="10713240"/>
          </a:xfrm>
          <a:prstGeom prst="rect">
            <a:avLst/>
          </a:prstGeom>
          <a:ln>
            <a:noFill/>
          </a:ln>
        </p:spPr>
      </p:pic>
      <p:sp>
        <p:nvSpPr>
          <p:cNvPr id="198" name="CustomShape 2"/>
          <p:cNvSpPr/>
          <p:nvPr/>
        </p:nvSpPr>
        <p:spPr>
          <a:xfrm>
            <a:off x="5675040" y="698760"/>
            <a:ext cx="9241200" cy="169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sz="7200" b="0" strike="noStrike" spc="-1" dirty="0">
                <a:solidFill>
                  <a:srgbClr val="385623"/>
                </a:solidFill>
                <a:latin typeface="Harry P" panose="00000400000000000000" pitchFamily="2" charset="0"/>
                <a:ea typeface="pastel"/>
              </a:rPr>
              <a:t>Mars 2026</a:t>
            </a:r>
            <a:endParaRPr lang="fr-FR" sz="7200" b="0" strike="noStrike" spc="-1" dirty="0">
              <a:latin typeface="Harry P" panose="00000400000000000000" pitchFamily="2" charset="0"/>
            </a:endParaRPr>
          </a:p>
        </p:txBody>
      </p:sp>
      <p:graphicFrame>
        <p:nvGraphicFramePr>
          <p:cNvPr id="199" name="Table 3"/>
          <p:cNvGraphicFramePr/>
          <p:nvPr>
            <p:extLst>
              <p:ext uri="{D42A27DB-BD31-4B8C-83A1-F6EECF244321}">
                <p14:modId xmlns:p14="http://schemas.microsoft.com/office/powerpoint/2010/main" val="1740962019"/>
              </p:ext>
            </p:extLst>
          </p:nvPr>
        </p:nvGraphicFramePr>
        <p:xfrm>
          <a:off x="331113" y="3400822"/>
          <a:ext cx="14811675" cy="7003235"/>
        </p:xfrm>
        <a:graphic>
          <a:graphicData uri="http://schemas.openxmlformats.org/drawingml/2006/table">
            <a:tbl>
              <a:tblPr/>
              <a:tblGrid>
                <a:gridCol w="1894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3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6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65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549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32612">
                  <a:extLst>
                    <a:ext uri="{9D8B030D-6E8A-4147-A177-3AD203B41FA5}">
                      <a16:colId xmlns:a16="http://schemas.microsoft.com/office/drawing/2014/main" val="1847861615"/>
                    </a:ext>
                  </a:extLst>
                </a:gridCol>
              </a:tblGrid>
              <a:tr h="13887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548235"/>
                          </a:solidFill>
                          <a:latin typeface="Harry P"/>
                        </a:rPr>
                        <a:t>lundi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548235"/>
                          </a:solidFill>
                          <a:latin typeface="Harry P"/>
                        </a:rPr>
                        <a:t>mardi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548235"/>
                          </a:solidFill>
                          <a:latin typeface="Harry P"/>
                        </a:rPr>
                        <a:t>mercredi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548235"/>
                          </a:solidFill>
                          <a:latin typeface="Harry P"/>
                        </a:rPr>
                        <a:t>jeudi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548235"/>
                          </a:solidFill>
                          <a:latin typeface="Harry P"/>
                        </a:rPr>
                        <a:t>vendredi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548235"/>
                          </a:solidFill>
                          <a:latin typeface="Harry P"/>
                        </a:rPr>
                        <a:t>samedi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4000" b="1" strike="noStrike" spc="-1">
                          <a:solidFill>
                            <a:srgbClr val="548235"/>
                          </a:solidFill>
                          <a:latin typeface="Harry P"/>
                        </a:rPr>
                        <a:t>dimanche</a:t>
                      </a:r>
                      <a:endParaRPr lang="fr-FR"/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5700">
                <a:tc>
                  <a:txBody>
                    <a:bodyPr/>
                    <a:lstStyle/>
                    <a:p>
                      <a:endParaRPr lang="fr-FR" b="1"/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1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rgbClr val="00B050"/>
                        </a:solidFill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1" strike="noStrike" spc="-1" dirty="0">
                        <a:solidFill>
                          <a:srgbClr val="00B050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strike="noStrike" spc="-1" dirty="0">
                          <a:solidFill>
                            <a:srgbClr val="00B050"/>
                          </a:solidFill>
                          <a:latin typeface="Harry P" panose="00000400000000000000" pitchFamily="2" charset="0"/>
                        </a:rPr>
                        <a:t>1</a:t>
                      </a:r>
                      <a:endParaRPr lang="fr-FR" b="1" dirty="0">
                        <a:solidFill>
                          <a:srgbClr val="00B050"/>
                        </a:solidFill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57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</a:t>
                      </a: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</a:t>
                      </a:r>
                    </a:p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4</a:t>
                      </a: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5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6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rgbClr val="595959"/>
                          </a:solidFill>
                          <a:latin typeface="Harry P" panose="00000400000000000000" pitchFamily="2" charset="0"/>
                        </a:rPr>
                        <a:t>7</a:t>
                      </a:r>
                      <a:endParaRPr lang="fr-FR" sz="3100" b="1" strike="noStrike" spc="-1" dirty="0"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strike="noStrike" spc="-1" dirty="0">
                          <a:solidFill>
                            <a:srgbClr val="595959"/>
                          </a:solidFill>
                          <a:latin typeface="Harry P" panose="00000400000000000000" pitchFamily="2" charset="0"/>
                        </a:rPr>
                        <a:t>8</a:t>
                      </a:r>
                      <a:endParaRPr lang="fr-FR" sz="3100" b="1" dirty="0"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57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9</a:t>
                      </a: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10</a:t>
                      </a: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54823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Harry P" panose="00000400000000000000" pitchFamily="2" charset="0"/>
                        </a:rPr>
                        <a:t>11</a:t>
                      </a:r>
                      <a:endParaRPr lang="fr-FR" sz="3100" b="1" strike="noStrike" spc="-1" dirty="0"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54823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12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13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Harry P" panose="00000400000000000000" pitchFamily="2" charset="0"/>
                        </a:rPr>
                        <a:t>14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Harry P" panose="00000400000000000000" pitchFamily="2" charset="0"/>
                        </a:rPr>
                        <a:t>15</a:t>
                      </a:r>
                      <a:endParaRPr lang="fr-FR" sz="3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57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16</a:t>
                      </a: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17</a:t>
                      </a: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Harry P" panose="00000400000000000000" pitchFamily="2" charset="0"/>
                        </a:rPr>
                        <a:t>18</a:t>
                      </a: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19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20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rgbClr val="595959"/>
                          </a:solidFill>
                          <a:latin typeface="Harry P" panose="00000400000000000000" pitchFamily="2" charset="0"/>
                        </a:rPr>
                        <a:t>21</a:t>
                      </a:r>
                      <a:endParaRPr lang="fr-FR" sz="3100" b="1" strike="noStrike" spc="-1" dirty="0"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Harry P" panose="00000400000000000000" pitchFamily="2" charset="0"/>
                        </a:rPr>
                        <a:t>22</a:t>
                      </a:r>
                      <a:endParaRPr lang="fr-FR" sz="3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851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23</a:t>
                      </a: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548235"/>
                      </a:solidFill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24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rgbClr val="595959"/>
                          </a:solidFill>
                          <a:latin typeface="Harry P" panose="00000400000000000000" pitchFamily="2" charset="0"/>
                        </a:rPr>
                        <a:t>25</a:t>
                      </a:r>
                      <a:endParaRPr lang="fr-FR" sz="3100" b="1" strike="noStrike" spc="-1" dirty="0"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26</a:t>
                      </a:r>
                    </a:p>
                    <a:p>
                      <a:pPr algn="ctr"/>
                      <a:endParaRPr lang="fr-FR" sz="3100" b="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27</a:t>
                      </a:r>
                    </a:p>
                    <a:p>
                      <a:pPr algn="ctr"/>
                      <a:endParaRPr lang="fr-FR" sz="3100" b="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dirty="0">
                          <a:latin typeface="Harry P" panose="00000400000000000000" pitchFamily="2" charset="0"/>
                        </a:rPr>
                        <a:t>28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dirty="0">
                          <a:solidFill>
                            <a:srgbClr val="00B050"/>
                          </a:solidFill>
                          <a:latin typeface="Harry P" panose="00000400000000000000" pitchFamily="2" charset="0"/>
                        </a:rPr>
                        <a:t>29</a:t>
                      </a:r>
                    </a:p>
                  </a:txBody>
                  <a:tcP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53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30</a:t>
                      </a: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latin typeface="Harry P" panose="00000400000000000000" pitchFamily="2" charset="0"/>
                        </a:rPr>
                        <a:t>31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3100" dirty="0">
                        <a:latin typeface="Harry P" panose="00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3100" dirty="0">
                        <a:latin typeface="Harry P" panose="00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3100" dirty="0">
                        <a:latin typeface="Harry P" panose="00000400000000000000" pitchFamily="2" charset="0"/>
                      </a:endParaRPr>
                    </a:p>
                  </a:txBody>
                  <a:tcP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3100" dirty="0">
                        <a:solidFill>
                          <a:srgbClr val="00B050"/>
                        </a:solidFill>
                        <a:latin typeface="Harry P" panose="00000400000000000000" pitchFamily="2" charset="0"/>
                      </a:endParaRPr>
                    </a:p>
                  </a:txBody>
                  <a:tcP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1497136"/>
                  </a:ext>
                </a:extLst>
              </a:tr>
            </a:tbl>
          </a:graphicData>
        </a:graphic>
      </p:graphicFrame>
      <p:sp>
        <p:nvSpPr>
          <p:cNvPr id="200" name="CustomShape 4"/>
          <p:cNvSpPr/>
          <p:nvPr/>
        </p:nvSpPr>
        <p:spPr>
          <a:xfrm>
            <a:off x="8856902" y="8031720"/>
            <a:ext cx="1952640" cy="92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sz="2000" b="1" strike="noStrike" spc="-1" dirty="0">
                <a:solidFill>
                  <a:srgbClr val="00B050"/>
                </a:solidFill>
                <a:latin typeface="Irregularis"/>
                <a:ea typeface="Champagne &amp; Limousines"/>
              </a:rPr>
              <a:t>Printemps</a:t>
            </a:r>
            <a:endParaRPr lang="fr-FR" sz="2000" b="0" strike="noStrike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201" name="CustomShape 5"/>
          <p:cNvSpPr/>
          <p:nvPr/>
        </p:nvSpPr>
        <p:spPr>
          <a:xfrm>
            <a:off x="2391840" y="7571160"/>
            <a:ext cx="2378520" cy="92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202" name="Image 6"/>
          <p:cNvPicPr/>
          <p:nvPr/>
        </p:nvPicPr>
        <p:blipFill>
          <a:blip r:embed="rId4"/>
          <a:stretch/>
        </p:blipFill>
        <p:spPr>
          <a:xfrm>
            <a:off x="13029480" y="252360"/>
            <a:ext cx="2038320" cy="1807920"/>
          </a:xfrm>
          <a:prstGeom prst="rect">
            <a:avLst/>
          </a:prstGeom>
          <a:ln>
            <a:noFill/>
          </a:ln>
        </p:spPr>
      </p:pic>
      <p:pic>
        <p:nvPicPr>
          <p:cNvPr id="203" name="Image 23"/>
          <p:cNvPicPr/>
          <p:nvPr/>
        </p:nvPicPr>
        <p:blipFill>
          <a:blip r:embed="rId5"/>
          <a:stretch/>
        </p:blipFill>
        <p:spPr>
          <a:xfrm>
            <a:off x="3309202" y="7738742"/>
            <a:ext cx="1337040" cy="1337400"/>
          </a:xfrm>
          <a:prstGeom prst="rect">
            <a:avLst/>
          </a:prstGeom>
          <a:ln>
            <a:noFill/>
          </a:ln>
        </p:spPr>
      </p:pic>
      <p:pic>
        <p:nvPicPr>
          <p:cNvPr id="204" name="Image 6144"/>
          <p:cNvPicPr/>
          <p:nvPr/>
        </p:nvPicPr>
        <p:blipFill>
          <a:blip r:embed="rId6"/>
          <a:stretch/>
        </p:blipFill>
        <p:spPr>
          <a:xfrm rot="5463000">
            <a:off x="8115524" y="7311582"/>
            <a:ext cx="1533600" cy="973142"/>
          </a:xfrm>
          <a:prstGeom prst="rect">
            <a:avLst/>
          </a:prstGeom>
          <a:ln>
            <a:noFill/>
          </a:ln>
        </p:spPr>
      </p:pic>
      <p:pic>
        <p:nvPicPr>
          <p:cNvPr id="207" name="Image 8"/>
          <p:cNvPicPr/>
          <p:nvPr/>
        </p:nvPicPr>
        <p:blipFill>
          <a:blip r:embed="rId7"/>
          <a:stretch/>
        </p:blipFill>
        <p:spPr>
          <a:xfrm>
            <a:off x="5675040" y="309374"/>
            <a:ext cx="2859480" cy="2248200"/>
          </a:xfrm>
          <a:prstGeom prst="rect">
            <a:avLst/>
          </a:prstGeom>
          <a:ln>
            <a:noFill/>
          </a:ln>
        </p:spPr>
      </p:pic>
      <p:pic>
        <p:nvPicPr>
          <p:cNvPr id="208" name="Image 4"/>
          <p:cNvPicPr/>
          <p:nvPr/>
        </p:nvPicPr>
        <p:blipFill>
          <a:blip r:embed="rId8"/>
          <a:stretch/>
        </p:blipFill>
        <p:spPr>
          <a:xfrm>
            <a:off x="167699" y="-94863"/>
            <a:ext cx="4167364" cy="3712409"/>
          </a:xfrm>
          <a:prstGeom prst="rect">
            <a:avLst/>
          </a:prstGeom>
          <a:ln>
            <a:noFill/>
          </a:ln>
        </p:spPr>
      </p:pic>
      <p:pic>
        <p:nvPicPr>
          <p:cNvPr id="209" name="Image 10"/>
          <p:cNvPicPr/>
          <p:nvPr/>
        </p:nvPicPr>
        <p:blipFill>
          <a:blip r:embed="rId9"/>
          <a:stretch/>
        </p:blipFill>
        <p:spPr>
          <a:xfrm>
            <a:off x="11136045" y="948096"/>
            <a:ext cx="2551025" cy="2567428"/>
          </a:xfrm>
          <a:prstGeom prst="rect">
            <a:avLst/>
          </a:prstGeom>
          <a:ln>
            <a:noFill/>
          </a:ln>
        </p:spPr>
      </p:pic>
      <p:pic>
        <p:nvPicPr>
          <p:cNvPr id="210" name="Image 12"/>
          <p:cNvPicPr/>
          <p:nvPr/>
        </p:nvPicPr>
        <p:blipFill>
          <a:blip r:embed="rId10"/>
          <a:stretch/>
        </p:blipFill>
        <p:spPr>
          <a:xfrm>
            <a:off x="11694989" y="9281865"/>
            <a:ext cx="2378519" cy="1777604"/>
          </a:xfrm>
          <a:prstGeom prst="rect">
            <a:avLst/>
          </a:prstGeom>
          <a:ln>
            <a:noFill/>
          </a:ln>
        </p:spPr>
      </p:pic>
      <p:pic>
        <p:nvPicPr>
          <p:cNvPr id="214" name="Image 26"/>
          <p:cNvPicPr/>
          <p:nvPr/>
        </p:nvPicPr>
        <p:blipFill>
          <a:blip r:embed="rId11"/>
          <a:stretch/>
        </p:blipFill>
        <p:spPr>
          <a:xfrm>
            <a:off x="7397985" y="3822811"/>
            <a:ext cx="1836000" cy="1830600"/>
          </a:xfrm>
          <a:prstGeom prst="rect">
            <a:avLst/>
          </a:prstGeom>
          <a:ln>
            <a:noFill/>
          </a:ln>
        </p:spPr>
      </p:pic>
      <p:pic>
        <p:nvPicPr>
          <p:cNvPr id="215" name="Image 27"/>
          <p:cNvPicPr/>
          <p:nvPr/>
        </p:nvPicPr>
        <p:blipFill>
          <a:blip r:embed="rId12"/>
          <a:stretch/>
        </p:blipFill>
        <p:spPr>
          <a:xfrm>
            <a:off x="4064617" y="3893680"/>
            <a:ext cx="1781640" cy="1781640"/>
          </a:xfrm>
          <a:prstGeom prst="rect">
            <a:avLst/>
          </a:prstGeom>
          <a:ln>
            <a:noFill/>
          </a:ln>
        </p:spPr>
      </p:pic>
      <p:pic>
        <p:nvPicPr>
          <p:cNvPr id="216" name="Image 28"/>
          <p:cNvPicPr/>
          <p:nvPr/>
        </p:nvPicPr>
        <p:blipFill>
          <a:blip r:embed="rId11"/>
          <a:stretch/>
        </p:blipFill>
        <p:spPr>
          <a:xfrm>
            <a:off x="415381" y="3893680"/>
            <a:ext cx="1836000" cy="1830600"/>
          </a:xfrm>
          <a:prstGeom prst="rect">
            <a:avLst/>
          </a:prstGeom>
          <a:ln>
            <a:noFill/>
          </a:ln>
        </p:spPr>
      </p:pic>
      <p:pic>
        <p:nvPicPr>
          <p:cNvPr id="218" name="Image 8"/>
          <p:cNvPicPr/>
          <p:nvPr/>
        </p:nvPicPr>
        <p:blipFill>
          <a:blip r:embed="rId13"/>
          <a:stretch/>
        </p:blipFill>
        <p:spPr>
          <a:xfrm>
            <a:off x="13978000" y="4876102"/>
            <a:ext cx="880920" cy="921240"/>
          </a:xfrm>
          <a:prstGeom prst="rect">
            <a:avLst/>
          </a:prstGeom>
          <a:ln>
            <a:noFill/>
          </a:ln>
        </p:spPr>
      </p:pic>
      <p:pic>
        <p:nvPicPr>
          <p:cNvPr id="219" name="Image 29"/>
          <p:cNvPicPr/>
          <p:nvPr/>
        </p:nvPicPr>
        <p:blipFill>
          <a:blip r:embed="rId14"/>
          <a:stretch/>
        </p:blipFill>
        <p:spPr>
          <a:xfrm>
            <a:off x="13978000" y="4404335"/>
            <a:ext cx="632880" cy="697680"/>
          </a:xfrm>
          <a:prstGeom prst="rect">
            <a:avLst/>
          </a:prstGeom>
          <a:ln>
            <a:noFill/>
          </a:ln>
        </p:spPr>
      </p:pic>
      <p:sp>
        <p:nvSpPr>
          <p:cNvPr id="220" name="CustomShape 7"/>
          <p:cNvSpPr/>
          <p:nvPr/>
        </p:nvSpPr>
        <p:spPr>
          <a:xfrm>
            <a:off x="13113575" y="4379129"/>
            <a:ext cx="971770" cy="12511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sz="2000" b="1" strike="noStrike" spc="-1" dirty="0">
                <a:solidFill>
                  <a:srgbClr val="2E75B6"/>
                </a:solidFill>
                <a:latin typeface="Irregularis"/>
                <a:ea typeface="Champagne &amp; Limousines"/>
              </a:rPr>
              <a:t> </a:t>
            </a:r>
            <a:endParaRPr lang="fr-F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000" b="1" strike="noStrike" spc="-1" dirty="0">
                <a:solidFill>
                  <a:srgbClr val="2E75B6"/>
                </a:solidFill>
                <a:latin typeface="Irregularis"/>
                <a:ea typeface="Champagne &amp; Limousines"/>
              </a:rPr>
              <a:t>                                 </a:t>
            </a:r>
            <a:r>
              <a:rPr lang="fr-FR" sz="2000" b="1" strike="noStrike" spc="-1" dirty="0">
                <a:solidFill>
                  <a:srgbClr val="18A303"/>
                </a:solidFill>
                <a:latin typeface="Irregularis"/>
                <a:ea typeface="Champagne &amp; Limousines"/>
              </a:rPr>
              <a:t>Ron</a:t>
            </a:r>
            <a:endParaRPr lang="fr-FR" sz="2000" b="0" strike="noStrike" spc="-1" dirty="0">
              <a:latin typeface="Arial"/>
            </a:endParaRPr>
          </a:p>
        </p:txBody>
      </p:sp>
      <p:sp>
        <p:nvSpPr>
          <p:cNvPr id="29" name="CustomShape 4">
            <a:extLst>
              <a:ext uri="{FF2B5EF4-FFF2-40B4-BE49-F238E27FC236}">
                <a16:creationId xmlns:a16="http://schemas.microsoft.com/office/drawing/2014/main" id="{8869D92D-BFD1-7392-2977-180515CBF809}"/>
              </a:ext>
            </a:extLst>
          </p:cNvPr>
          <p:cNvSpPr/>
          <p:nvPr/>
        </p:nvSpPr>
        <p:spPr>
          <a:xfrm>
            <a:off x="13462866" y="8917148"/>
            <a:ext cx="2140560" cy="48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sz="1600" b="1" strike="noStrike" spc="-1" dirty="0">
                <a:solidFill>
                  <a:srgbClr val="00B050"/>
                </a:solidFill>
                <a:latin typeface="Parry Hotter"/>
                <a:ea typeface="Champagne &amp; Limousines"/>
              </a:rPr>
              <a:t>Heure</a:t>
            </a:r>
            <a:r>
              <a:rPr lang="fr-FR" sz="1600" b="1" strike="noStrike" spc="-1" dirty="0">
                <a:solidFill>
                  <a:srgbClr val="0070C0"/>
                </a:solidFill>
                <a:latin typeface="Parry Hotter"/>
                <a:ea typeface="Champagne &amp; Limousines"/>
              </a:rPr>
              <a:t> </a:t>
            </a:r>
            <a:r>
              <a:rPr lang="fr-FR" sz="1600" b="1" strike="noStrike" spc="-1" dirty="0">
                <a:solidFill>
                  <a:srgbClr val="00B050"/>
                </a:solidFill>
                <a:latin typeface="Parry Hotter"/>
                <a:ea typeface="Champagne &amp; Limousines"/>
              </a:rPr>
              <a:t>d’été</a:t>
            </a:r>
            <a:endParaRPr lang="fr-FR" sz="1600" b="0" strike="noStrike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3" name="CustomShape 6">
            <a:extLst>
              <a:ext uri="{FF2B5EF4-FFF2-40B4-BE49-F238E27FC236}">
                <a16:creationId xmlns:a16="http://schemas.microsoft.com/office/drawing/2014/main" id="{721EEA57-0BF1-9E6B-0AFF-1B7DFA7B599C}"/>
              </a:ext>
            </a:extLst>
          </p:cNvPr>
          <p:cNvSpPr/>
          <p:nvPr/>
        </p:nvSpPr>
        <p:spPr>
          <a:xfrm>
            <a:off x="2304887" y="8098220"/>
            <a:ext cx="1337039" cy="5040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fr-FR" sz="2000" b="1" spc="-1" dirty="0">
                <a:solidFill>
                  <a:srgbClr val="18A303"/>
                </a:solidFill>
                <a:latin typeface="Irregularis"/>
              </a:rPr>
              <a:t>St Patrick</a:t>
            </a:r>
            <a:endParaRPr lang="fr-FR" sz="2000" b="0" strike="noStrike" spc="-1" dirty="0">
              <a:latin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2AFE5C1-49C0-4484-5A04-D474F4C1FB64}"/>
              </a:ext>
            </a:extLst>
          </p:cNvPr>
          <p:cNvSpPr txBox="1"/>
          <p:nvPr/>
        </p:nvSpPr>
        <p:spPr>
          <a:xfrm>
            <a:off x="475142" y="6230004"/>
            <a:ext cx="1716478" cy="379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  <a:latin typeface="Irregularis"/>
              </a:rPr>
              <a:t>Reprise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FFE9B6-C053-33B3-7578-44B91A4B443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42369" y="9076142"/>
            <a:ext cx="6389162" cy="1566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3"/>
          <p:cNvPicPr/>
          <p:nvPr/>
        </p:nvPicPr>
        <p:blipFill>
          <a:blip r:embed="rId3"/>
          <a:stretch/>
        </p:blipFill>
        <p:spPr>
          <a:xfrm>
            <a:off x="-14760" y="0"/>
            <a:ext cx="15132600" cy="10713240"/>
          </a:xfrm>
          <a:prstGeom prst="rect">
            <a:avLst/>
          </a:prstGeom>
          <a:ln>
            <a:noFill/>
          </a:ln>
        </p:spPr>
      </p:pic>
      <p:sp>
        <p:nvSpPr>
          <p:cNvPr id="224" name="CustomShape 2"/>
          <p:cNvSpPr/>
          <p:nvPr/>
        </p:nvSpPr>
        <p:spPr>
          <a:xfrm>
            <a:off x="6209280" y="558720"/>
            <a:ext cx="8610120" cy="169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sz="7200" b="0" strike="noStrike" spc="-1" dirty="0">
                <a:solidFill>
                  <a:srgbClr val="385623"/>
                </a:solidFill>
                <a:latin typeface="Parry Hotter"/>
                <a:ea typeface="pastel"/>
              </a:rPr>
              <a:t>     </a:t>
            </a:r>
            <a:r>
              <a:rPr lang="fr-FR" sz="7200" b="0" strike="noStrike" spc="-1" dirty="0">
                <a:solidFill>
                  <a:srgbClr val="385623"/>
                </a:solidFill>
                <a:latin typeface="Harry P" panose="00000400000000000000" pitchFamily="2" charset="0"/>
                <a:ea typeface="pastel"/>
              </a:rPr>
              <a:t>Avril 2026</a:t>
            </a:r>
            <a:endParaRPr lang="fr-FR" sz="7200" b="0" strike="noStrike" spc="-1" dirty="0">
              <a:latin typeface="Harry P" panose="00000400000000000000" pitchFamily="2" charset="0"/>
            </a:endParaRPr>
          </a:p>
        </p:txBody>
      </p:sp>
      <p:graphicFrame>
        <p:nvGraphicFramePr>
          <p:cNvPr id="225" name="Table 3"/>
          <p:cNvGraphicFramePr/>
          <p:nvPr>
            <p:extLst>
              <p:ext uri="{D42A27DB-BD31-4B8C-83A1-F6EECF244321}">
                <p14:modId xmlns:p14="http://schemas.microsoft.com/office/powerpoint/2010/main" val="2736357145"/>
              </p:ext>
            </p:extLst>
          </p:nvPr>
        </p:nvGraphicFramePr>
        <p:xfrm>
          <a:off x="210845" y="3416690"/>
          <a:ext cx="14535938" cy="6774983"/>
        </p:xfrm>
        <a:graphic>
          <a:graphicData uri="http://schemas.openxmlformats.org/drawingml/2006/table">
            <a:tbl>
              <a:tblPr/>
              <a:tblGrid>
                <a:gridCol w="1979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0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600">
                  <a:extLst>
                    <a:ext uri="{9D8B030D-6E8A-4147-A177-3AD203B41FA5}">
                      <a16:colId xmlns:a16="http://schemas.microsoft.com/office/drawing/2014/main" val="2760554773"/>
                    </a:ext>
                  </a:extLst>
                </a:gridCol>
                <a:gridCol w="1940761">
                  <a:extLst>
                    <a:ext uri="{9D8B030D-6E8A-4147-A177-3AD203B41FA5}">
                      <a16:colId xmlns:a16="http://schemas.microsoft.com/office/drawing/2014/main" val="1387432873"/>
                    </a:ext>
                  </a:extLst>
                </a:gridCol>
                <a:gridCol w="22711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86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929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999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548235"/>
                          </a:solidFill>
                          <a:latin typeface="Harry P"/>
                        </a:rPr>
                        <a:t>lundi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548235"/>
                          </a:solidFill>
                          <a:latin typeface="Harry P"/>
                        </a:rPr>
                        <a:t>mardi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000" b="1" strike="noStrike" spc="-1" dirty="0">
                          <a:solidFill>
                            <a:srgbClr val="548235"/>
                          </a:solidFill>
                          <a:latin typeface="Harry P"/>
                        </a:rPr>
                        <a:t>mercredi</a:t>
                      </a:r>
                      <a:endParaRPr lang="fr-FR" dirty="0"/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548235"/>
                          </a:solidFill>
                          <a:latin typeface="Harry P"/>
                        </a:rPr>
                        <a:t>jeudi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548235"/>
                          </a:solidFill>
                          <a:latin typeface="Harry P"/>
                        </a:rPr>
                        <a:t>vendredi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548235"/>
                          </a:solidFill>
                          <a:latin typeface="Harry P"/>
                        </a:rPr>
                        <a:t>samedi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548235"/>
                          </a:solidFill>
                          <a:latin typeface="Harry P"/>
                        </a:rPr>
                        <a:t>dimanche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783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fr-FR" sz="3100" b="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548235"/>
                      </a:solidFill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100" b="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3100" b="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4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5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34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6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B w="12240">
                      <a:solidFill>
                        <a:srgbClr val="548235"/>
                      </a:solidFill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7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8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9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R w="12240">
                      <a:solidFill>
                        <a:srgbClr val="548235"/>
                      </a:solidFill>
                    </a:lnR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10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11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12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11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13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54823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14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15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16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17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18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19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5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54823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21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22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23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24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25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26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35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27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548235"/>
                      </a:solidFill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28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548235"/>
                      </a:solidFill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29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548235"/>
                      </a:solidFill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30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</a:endParaRPr>
                    </a:p>
                  </a:txBody>
                  <a:tcPr marL="106560" marR="106560"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Parry Hotter"/>
                        </a:rPr>
                        <a:t>29</a:t>
                      </a:r>
                      <a:endParaRPr lang="fr-FR" sz="3200" b="0" strike="noStrike" spc="-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3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Parry Hotter"/>
                      </a:endParaRPr>
                    </a:p>
                  </a:txBody>
                  <a:tcP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7" name="CustomShape 5"/>
          <p:cNvSpPr/>
          <p:nvPr/>
        </p:nvSpPr>
        <p:spPr>
          <a:xfrm>
            <a:off x="11040285" y="8460421"/>
            <a:ext cx="2132280" cy="48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sz="1600" b="1" strike="noStrike" spc="-1" dirty="0">
                <a:solidFill>
                  <a:srgbClr val="00B050"/>
                </a:solidFill>
                <a:latin typeface="Parry Hotter"/>
                <a:ea typeface="Champagne &amp; Limousines"/>
              </a:rPr>
              <a:t>VACANCES</a:t>
            </a:r>
            <a:endParaRPr lang="fr-FR" sz="1600" b="0" strike="noStrike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228" name="CustomShape 6"/>
          <p:cNvSpPr/>
          <p:nvPr/>
        </p:nvSpPr>
        <p:spPr>
          <a:xfrm>
            <a:off x="4218401" y="8806508"/>
            <a:ext cx="2140559" cy="6605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b="1" strike="noStrike" spc="-1" dirty="0">
                <a:solidFill>
                  <a:srgbClr val="00B050"/>
                </a:solidFill>
                <a:latin typeface="Irregularis"/>
                <a:ea typeface="Champagne &amp; Limousines"/>
              </a:rPr>
              <a:t>Journée de la Terre</a:t>
            </a:r>
            <a:endParaRPr lang="fr-FR" b="0" strike="noStrike" spc="-1" dirty="0">
              <a:solidFill>
                <a:srgbClr val="00B050"/>
              </a:solidFill>
              <a:latin typeface="Arial"/>
            </a:endParaRPr>
          </a:p>
        </p:txBody>
      </p:sp>
      <p:pic>
        <p:nvPicPr>
          <p:cNvPr id="232" name="Image 26"/>
          <p:cNvPicPr/>
          <p:nvPr/>
        </p:nvPicPr>
        <p:blipFill rotWithShape="1">
          <a:blip r:embed="rId4"/>
          <a:srcRect b="4849"/>
          <a:stretch/>
        </p:blipFill>
        <p:spPr>
          <a:xfrm>
            <a:off x="210844" y="-187876"/>
            <a:ext cx="3587507" cy="3646381"/>
          </a:xfrm>
          <a:prstGeom prst="rect">
            <a:avLst/>
          </a:prstGeom>
          <a:ln>
            <a:noFill/>
          </a:ln>
        </p:spPr>
      </p:pic>
      <p:pic>
        <p:nvPicPr>
          <p:cNvPr id="230" name="Image 21"/>
          <p:cNvPicPr/>
          <p:nvPr/>
        </p:nvPicPr>
        <p:blipFill>
          <a:blip r:embed="rId5"/>
          <a:stretch/>
        </p:blipFill>
        <p:spPr>
          <a:xfrm>
            <a:off x="4359975" y="7868859"/>
            <a:ext cx="885600" cy="1267920"/>
          </a:xfrm>
          <a:prstGeom prst="rect">
            <a:avLst/>
          </a:prstGeom>
          <a:ln>
            <a:noFill/>
          </a:ln>
        </p:spPr>
      </p:pic>
      <p:pic>
        <p:nvPicPr>
          <p:cNvPr id="231" name="Image 24"/>
          <p:cNvPicPr/>
          <p:nvPr/>
        </p:nvPicPr>
        <p:blipFill>
          <a:blip r:embed="rId6"/>
          <a:stretch/>
        </p:blipFill>
        <p:spPr>
          <a:xfrm>
            <a:off x="7472345" y="7868859"/>
            <a:ext cx="7436160" cy="2612880"/>
          </a:xfrm>
          <a:prstGeom prst="rect">
            <a:avLst/>
          </a:prstGeom>
          <a:ln>
            <a:noFill/>
          </a:ln>
        </p:spPr>
      </p:pic>
      <p:pic>
        <p:nvPicPr>
          <p:cNvPr id="233" name="Image 1"/>
          <p:cNvPicPr/>
          <p:nvPr/>
        </p:nvPicPr>
        <p:blipFill>
          <a:blip r:embed="rId7"/>
          <a:stretch/>
        </p:blipFill>
        <p:spPr>
          <a:xfrm>
            <a:off x="12822317" y="0"/>
            <a:ext cx="2157152" cy="3089105"/>
          </a:xfrm>
          <a:prstGeom prst="rect">
            <a:avLst/>
          </a:prstGeom>
          <a:ln>
            <a:noFill/>
          </a:ln>
        </p:spPr>
      </p:pic>
      <p:pic>
        <p:nvPicPr>
          <p:cNvPr id="234" name="Image 7"/>
          <p:cNvPicPr/>
          <p:nvPr/>
        </p:nvPicPr>
        <p:blipFill>
          <a:blip r:embed="rId8"/>
          <a:stretch/>
        </p:blipFill>
        <p:spPr>
          <a:xfrm>
            <a:off x="300472" y="4408807"/>
            <a:ext cx="1861200" cy="1487880"/>
          </a:xfrm>
          <a:prstGeom prst="rect">
            <a:avLst/>
          </a:prstGeom>
          <a:ln>
            <a:noFill/>
          </a:ln>
        </p:spPr>
      </p:pic>
      <p:pic>
        <p:nvPicPr>
          <p:cNvPr id="235" name="Image 9"/>
          <p:cNvPicPr/>
          <p:nvPr/>
        </p:nvPicPr>
        <p:blipFill>
          <a:blip r:embed="rId9"/>
          <a:stretch/>
        </p:blipFill>
        <p:spPr>
          <a:xfrm rot="21179400">
            <a:off x="3171290" y="1876973"/>
            <a:ext cx="1104120" cy="1592640"/>
          </a:xfrm>
          <a:prstGeom prst="rect">
            <a:avLst/>
          </a:prstGeom>
          <a:ln>
            <a:noFill/>
          </a:ln>
        </p:spPr>
      </p:pic>
      <p:sp>
        <p:nvSpPr>
          <p:cNvPr id="18" name="CustomShape 4">
            <a:extLst>
              <a:ext uri="{FF2B5EF4-FFF2-40B4-BE49-F238E27FC236}">
                <a16:creationId xmlns:a16="http://schemas.microsoft.com/office/drawing/2014/main" id="{D8C775A9-8C90-4AD0-8DB1-01E3D45B660A}"/>
              </a:ext>
            </a:extLst>
          </p:cNvPr>
          <p:cNvSpPr/>
          <p:nvPr/>
        </p:nvSpPr>
        <p:spPr>
          <a:xfrm>
            <a:off x="300472" y="6495435"/>
            <a:ext cx="202212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b="1" spc="-1" dirty="0">
                <a:solidFill>
                  <a:srgbClr val="00B050"/>
                </a:solidFill>
                <a:latin typeface="Parry Hotter"/>
                <a:ea typeface="Champagne &amp; Limousines"/>
              </a:rPr>
              <a:t>lundi de </a:t>
            </a:r>
            <a:r>
              <a:rPr lang="fr-FR" b="1" strike="noStrike" spc="-1" dirty="0">
                <a:solidFill>
                  <a:srgbClr val="00B050"/>
                </a:solidFill>
                <a:latin typeface="Parry Hotter"/>
                <a:ea typeface="Champagne &amp; Limousines"/>
              </a:rPr>
              <a:t>Pâques</a:t>
            </a:r>
            <a:endParaRPr lang="fr-FR" b="1" strike="noStrike" spc="-1" dirty="0">
              <a:solidFill>
                <a:srgbClr val="00B050"/>
              </a:solidFill>
              <a:latin typeface="Parry Hotter"/>
            </a:endParaRPr>
          </a:p>
        </p:txBody>
      </p:sp>
      <p:sp>
        <p:nvSpPr>
          <p:cNvPr id="19" name="CustomShape 4">
            <a:extLst>
              <a:ext uri="{FF2B5EF4-FFF2-40B4-BE49-F238E27FC236}">
                <a16:creationId xmlns:a16="http://schemas.microsoft.com/office/drawing/2014/main" id="{514C7016-6842-E2F6-D272-56D74A83EFFF}"/>
              </a:ext>
            </a:extLst>
          </p:cNvPr>
          <p:cNvSpPr/>
          <p:nvPr/>
        </p:nvSpPr>
        <p:spPr>
          <a:xfrm>
            <a:off x="2598303" y="5360865"/>
            <a:ext cx="2140560" cy="48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sz="1600" b="1" strike="noStrike" spc="-1" dirty="0">
                <a:solidFill>
                  <a:srgbClr val="00B050"/>
                </a:solidFill>
                <a:latin typeface="Parry Hotter"/>
                <a:ea typeface="Champagne &amp; Limousines"/>
              </a:rPr>
              <a:t>Poisson</a:t>
            </a:r>
            <a:r>
              <a:rPr lang="fr-FR" sz="1600" b="1" strike="noStrike" spc="-1" dirty="0">
                <a:solidFill>
                  <a:srgbClr val="0070C0"/>
                </a:solidFill>
                <a:latin typeface="Parry Hotter"/>
                <a:ea typeface="Champagne &amp; Limousines"/>
              </a:rPr>
              <a:t> </a:t>
            </a:r>
            <a:r>
              <a:rPr lang="fr-FR" sz="1600" b="1" strike="noStrike" spc="-1" dirty="0">
                <a:solidFill>
                  <a:srgbClr val="00B050"/>
                </a:solidFill>
                <a:latin typeface="Parry Hotter"/>
                <a:ea typeface="Champagne &amp; Limousines"/>
              </a:rPr>
              <a:t>d’avril</a:t>
            </a:r>
            <a:endParaRPr lang="fr-FR" sz="1600" b="0" strike="noStrike" spc="-1" dirty="0">
              <a:solidFill>
                <a:srgbClr val="00B050"/>
              </a:solidFill>
              <a:latin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16E7E88-8DE5-3A09-77BB-FBA3349B69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541054" y="5289944"/>
            <a:ext cx="2060627" cy="56088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8F76D2-C90C-D348-88A3-93FBD987C1A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822317" y="4690245"/>
            <a:ext cx="718737" cy="11084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8F566C-D57F-AB7F-D78B-AE1CEFA93AF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75014" y="0"/>
            <a:ext cx="2139881" cy="35116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21C1D9-4CE7-FA65-610A-3F407BE34C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00992" y="1801222"/>
            <a:ext cx="2572735" cy="19569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Picture 3"/>
          <p:cNvPicPr/>
          <p:nvPr/>
        </p:nvPicPr>
        <p:blipFill>
          <a:blip r:embed="rId3"/>
          <a:stretch/>
        </p:blipFill>
        <p:spPr>
          <a:xfrm>
            <a:off x="-14760" y="0"/>
            <a:ext cx="15132600" cy="10713240"/>
          </a:xfrm>
          <a:prstGeom prst="rect">
            <a:avLst/>
          </a:prstGeom>
          <a:ln>
            <a:noFill/>
          </a:ln>
        </p:spPr>
      </p:pic>
      <p:sp>
        <p:nvSpPr>
          <p:cNvPr id="240" name="CustomShape 2"/>
          <p:cNvSpPr/>
          <p:nvPr/>
        </p:nvSpPr>
        <p:spPr>
          <a:xfrm>
            <a:off x="5591520" y="561960"/>
            <a:ext cx="9381960" cy="169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sz="7200" b="0" strike="noStrike" spc="-1" dirty="0">
                <a:solidFill>
                  <a:srgbClr val="385623"/>
                </a:solidFill>
                <a:latin typeface="Harry P" panose="00000400000000000000" pitchFamily="2" charset="0"/>
                <a:ea typeface="pastel"/>
              </a:rPr>
              <a:t>Mai 2026</a:t>
            </a:r>
            <a:endParaRPr lang="fr-FR" sz="7200" b="0" strike="noStrike" spc="-1" dirty="0">
              <a:latin typeface="Harry P" panose="00000400000000000000" pitchFamily="2" charset="0"/>
            </a:endParaRPr>
          </a:p>
        </p:txBody>
      </p:sp>
      <p:graphicFrame>
        <p:nvGraphicFramePr>
          <p:cNvPr id="241" name="Table 3"/>
          <p:cNvGraphicFramePr/>
          <p:nvPr>
            <p:extLst>
              <p:ext uri="{D42A27DB-BD31-4B8C-83A1-F6EECF244321}">
                <p14:modId xmlns:p14="http://schemas.microsoft.com/office/powerpoint/2010/main" val="1198461876"/>
              </p:ext>
            </p:extLst>
          </p:nvPr>
        </p:nvGraphicFramePr>
        <p:xfrm>
          <a:off x="397319" y="3582426"/>
          <a:ext cx="14576161" cy="6578968"/>
        </p:xfrm>
        <a:graphic>
          <a:graphicData uri="http://schemas.openxmlformats.org/drawingml/2006/table">
            <a:tbl>
              <a:tblPr/>
              <a:tblGrid>
                <a:gridCol w="20049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2928">
                  <a:extLst>
                    <a:ext uri="{9D8B030D-6E8A-4147-A177-3AD203B41FA5}">
                      <a16:colId xmlns:a16="http://schemas.microsoft.com/office/drawing/2014/main" val="2377619095"/>
                    </a:ext>
                  </a:extLst>
                </a:gridCol>
                <a:gridCol w="20049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31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25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517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79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400" b="1" strike="noStrike" spc="-1" dirty="0">
                          <a:solidFill>
                            <a:srgbClr val="548235"/>
                          </a:solidFill>
                          <a:latin typeface="Harry P"/>
                        </a:rPr>
                        <a:t>lundi</a:t>
                      </a:r>
                      <a:endParaRPr lang="fr-FR" sz="44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400" b="1" strike="noStrike" spc="-1" dirty="0">
                          <a:solidFill>
                            <a:srgbClr val="548235"/>
                          </a:solidFill>
                          <a:latin typeface="Harry P"/>
                        </a:rPr>
                        <a:t>mardi</a:t>
                      </a:r>
                      <a:endParaRPr lang="fr-FR" sz="44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400" b="1" strike="noStrike" spc="-1" dirty="0">
                          <a:solidFill>
                            <a:srgbClr val="548235"/>
                          </a:solidFill>
                          <a:latin typeface="Harry P"/>
                        </a:rPr>
                        <a:t>mercredi</a:t>
                      </a:r>
                      <a:endParaRPr lang="fr-FR" sz="44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400" b="1" strike="noStrike" spc="-1" dirty="0">
                          <a:solidFill>
                            <a:srgbClr val="548235"/>
                          </a:solidFill>
                          <a:latin typeface="Harry P"/>
                        </a:rPr>
                        <a:t>jeudi</a:t>
                      </a:r>
                      <a:endParaRPr lang="fr-FR" sz="44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400" b="1" strike="noStrike" spc="-1" dirty="0">
                          <a:solidFill>
                            <a:srgbClr val="548235"/>
                          </a:solidFill>
                          <a:latin typeface="Harry P"/>
                        </a:rPr>
                        <a:t>vendredi</a:t>
                      </a:r>
                      <a:endParaRPr lang="fr-FR" sz="44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400" b="1" strike="noStrike" spc="-1" dirty="0">
                          <a:solidFill>
                            <a:srgbClr val="548235"/>
                          </a:solidFill>
                          <a:latin typeface="Harry P"/>
                        </a:rPr>
                        <a:t>samedi</a:t>
                      </a:r>
                      <a:endParaRPr lang="fr-FR" sz="44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400" b="1" strike="noStrike" spc="-1" dirty="0">
                          <a:solidFill>
                            <a:srgbClr val="548235"/>
                          </a:solidFill>
                          <a:latin typeface="Harry P"/>
                        </a:rPr>
                        <a:t>dimanche</a:t>
                      </a:r>
                      <a:endParaRPr lang="fr-FR" sz="44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8078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548235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548235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rgbClr val="00B050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61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4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5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6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7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8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9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10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18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11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12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240">
                      <a:solidFill>
                        <a:srgbClr val="54823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13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14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15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16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17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966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18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240">
                      <a:solidFill>
                        <a:srgbClr val="548235"/>
                      </a:solidFill>
                    </a:lnR>
                    <a:lnB w="12240">
                      <a:solidFill>
                        <a:srgbClr val="54823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19</a:t>
                      </a: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>
                      <a:solidFill>
                        <a:srgbClr val="548235"/>
                      </a:solidFill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20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21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22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23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24</a:t>
                      </a: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548235"/>
                      </a:solidFill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53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240">
                      <a:solidFill>
                        <a:srgbClr val="548235"/>
                      </a:solidFill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548235"/>
                      </a:solidFill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26</a:t>
                      </a:r>
                    </a:p>
                    <a:p>
                      <a:pPr algn="ctr"/>
                      <a:endParaRPr lang="fr-FR" sz="3100" b="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27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28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29</a:t>
                      </a:r>
                    </a:p>
                  </a:txBody>
                  <a:tcPr marL="106560" marR="106560">
                    <a:lnT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30</a:t>
                      </a:r>
                    </a:p>
                  </a:txBody>
                  <a:tcPr marL="106560" marR="106560"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dirty="0">
                          <a:latin typeface="Harry P" panose="00000400000000000000" pitchFamily="2" charset="0"/>
                        </a:rPr>
                        <a:t>31</a:t>
                      </a:r>
                    </a:p>
                  </a:txBody>
                  <a:tcPr marL="106560" marR="106560">
                    <a:lnB w="1224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42" name="CustomShape 4"/>
          <p:cNvSpPr/>
          <p:nvPr/>
        </p:nvSpPr>
        <p:spPr>
          <a:xfrm>
            <a:off x="8732520" y="6331746"/>
            <a:ext cx="1836711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sz="1800" b="1" strike="noStrike" spc="-1" dirty="0">
                <a:solidFill>
                  <a:srgbClr val="00B050"/>
                </a:solidFill>
                <a:latin typeface="Irregularis"/>
                <a:ea typeface="Champagne &amp; Limousines"/>
              </a:rPr>
              <a:t>Victoire 40/45</a:t>
            </a:r>
            <a:endParaRPr lang="fr-FR" sz="1800" b="1" strike="noStrike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243" name="CustomShape 5"/>
          <p:cNvSpPr/>
          <p:nvPr/>
        </p:nvSpPr>
        <p:spPr>
          <a:xfrm>
            <a:off x="6855265" y="7497976"/>
            <a:ext cx="1561240" cy="48810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sz="1800" b="1" strike="noStrike" spc="-1" dirty="0">
                <a:solidFill>
                  <a:srgbClr val="00B050"/>
                </a:solidFill>
                <a:latin typeface="Irregularis"/>
                <a:ea typeface="Champagne &amp; Limousines"/>
              </a:rPr>
              <a:t>Ascension</a:t>
            </a:r>
            <a:endParaRPr lang="fr-FR" sz="1800" b="1" strike="noStrike" spc="-1" dirty="0">
              <a:solidFill>
                <a:srgbClr val="00B050"/>
              </a:solidFill>
              <a:latin typeface="Irregularis"/>
            </a:endParaRPr>
          </a:p>
        </p:txBody>
      </p:sp>
      <p:sp>
        <p:nvSpPr>
          <p:cNvPr id="244" name="CustomShape 6"/>
          <p:cNvSpPr/>
          <p:nvPr/>
        </p:nvSpPr>
        <p:spPr>
          <a:xfrm>
            <a:off x="9039264" y="5322639"/>
            <a:ext cx="2227727" cy="563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sz="1800" b="1" strike="noStrike" spc="-1" dirty="0">
                <a:solidFill>
                  <a:srgbClr val="00B050"/>
                </a:solidFill>
                <a:latin typeface="Irregularis"/>
                <a:ea typeface="Champagne &amp; Limousines"/>
              </a:rPr>
              <a:t>Fête du travai</a:t>
            </a:r>
            <a:r>
              <a:rPr lang="fr-FR" sz="2000" b="1" strike="noStrike" spc="-1" dirty="0">
                <a:solidFill>
                  <a:srgbClr val="00B050"/>
                </a:solidFill>
                <a:latin typeface="Irregularis"/>
                <a:ea typeface="Champagne &amp; Limousines"/>
              </a:rPr>
              <a:t>l</a:t>
            </a:r>
            <a:endParaRPr lang="fr-FR" sz="2000" b="1" strike="noStrike" spc="-1" dirty="0">
              <a:solidFill>
                <a:srgbClr val="00B050"/>
              </a:solidFill>
              <a:latin typeface="Arial"/>
            </a:endParaRPr>
          </a:p>
        </p:txBody>
      </p:sp>
      <p:pic>
        <p:nvPicPr>
          <p:cNvPr id="247" name="Image 22"/>
          <p:cNvPicPr/>
          <p:nvPr/>
        </p:nvPicPr>
        <p:blipFill>
          <a:blip r:embed="rId4"/>
          <a:srcRect b="8523"/>
          <a:stretch/>
        </p:blipFill>
        <p:spPr>
          <a:xfrm>
            <a:off x="7252560" y="1764000"/>
            <a:ext cx="5676840" cy="1771560"/>
          </a:xfrm>
          <a:prstGeom prst="rect">
            <a:avLst/>
          </a:prstGeom>
          <a:ln>
            <a:noFill/>
          </a:ln>
        </p:spPr>
      </p:pic>
      <p:pic>
        <p:nvPicPr>
          <p:cNvPr id="248" name="Image 26"/>
          <p:cNvPicPr/>
          <p:nvPr/>
        </p:nvPicPr>
        <p:blipFill>
          <a:blip r:embed="rId5"/>
          <a:stretch/>
        </p:blipFill>
        <p:spPr>
          <a:xfrm>
            <a:off x="13464000" y="-118440"/>
            <a:ext cx="1753560" cy="2205360"/>
          </a:xfrm>
          <a:prstGeom prst="rect">
            <a:avLst/>
          </a:prstGeom>
          <a:ln>
            <a:noFill/>
          </a:ln>
        </p:spPr>
      </p:pic>
      <p:pic>
        <p:nvPicPr>
          <p:cNvPr id="249" name="Image 4"/>
          <p:cNvPicPr/>
          <p:nvPr/>
        </p:nvPicPr>
        <p:blipFill>
          <a:blip r:embed="rId6"/>
          <a:stretch/>
        </p:blipFill>
        <p:spPr>
          <a:xfrm>
            <a:off x="2320380" y="252360"/>
            <a:ext cx="2881080" cy="3470760"/>
          </a:xfrm>
          <a:prstGeom prst="rect">
            <a:avLst/>
          </a:prstGeom>
          <a:ln>
            <a:noFill/>
          </a:ln>
        </p:spPr>
      </p:pic>
      <p:pic>
        <p:nvPicPr>
          <p:cNvPr id="250" name="Image 8"/>
          <p:cNvPicPr/>
          <p:nvPr/>
        </p:nvPicPr>
        <p:blipFill>
          <a:blip r:embed="rId7"/>
          <a:stretch/>
        </p:blipFill>
        <p:spPr>
          <a:xfrm>
            <a:off x="145870" y="57688"/>
            <a:ext cx="2150280" cy="2858040"/>
          </a:xfrm>
          <a:prstGeom prst="rect">
            <a:avLst/>
          </a:prstGeom>
          <a:ln>
            <a:noFill/>
          </a:ln>
        </p:spPr>
      </p:pic>
      <p:pic>
        <p:nvPicPr>
          <p:cNvPr id="253" name="Image 23"/>
          <p:cNvPicPr/>
          <p:nvPr/>
        </p:nvPicPr>
        <p:blipFill>
          <a:blip r:embed="rId8"/>
          <a:srcRect b="64253"/>
          <a:stretch/>
        </p:blipFill>
        <p:spPr>
          <a:xfrm>
            <a:off x="397319" y="4770120"/>
            <a:ext cx="5902060" cy="980419"/>
          </a:xfrm>
          <a:prstGeom prst="rect">
            <a:avLst/>
          </a:prstGeom>
          <a:ln>
            <a:noFill/>
          </a:ln>
        </p:spPr>
      </p:pic>
      <p:pic>
        <p:nvPicPr>
          <p:cNvPr id="254" name="Image 15"/>
          <p:cNvPicPr/>
          <p:nvPr/>
        </p:nvPicPr>
        <p:blipFill>
          <a:blip r:embed="rId9"/>
          <a:stretch/>
        </p:blipFill>
        <p:spPr>
          <a:xfrm>
            <a:off x="8213395" y="4368099"/>
            <a:ext cx="1437480" cy="1437480"/>
          </a:xfrm>
          <a:prstGeom prst="rect">
            <a:avLst/>
          </a:prstGeom>
          <a:ln>
            <a:noFill/>
          </a:ln>
        </p:spPr>
      </p:pic>
      <p:sp>
        <p:nvSpPr>
          <p:cNvPr id="257" name="CustomShape 11"/>
          <p:cNvSpPr/>
          <p:nvPr/>
        </p:nvSpPr>
        <p:spPr>
          <a:xfrm>
            <a:off x="13083182" y="6393563"/>
            <a:ext cx="2091210" cy="7796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b="1" strike="noStrike" spc="-1" dirty="0">
                <a:solidFill>
                  <a:srgbClr val="18A303"/>
                </a:solidFill>
                <a:latin typeface="Irregularis"/>
                <a:ea typeface="Champagne &amp; Limousines"/>
              </a:rPr>
              <a:t>Fête des mères</a:t>
            </a:r>
            <a:endParaRPr lang="fr-FR" b="1" strike="noStrike" spc="-1" dirty="0">
              <a:latin typeface="Arial"/>
            </a:endParaRPr>
          </a:p>
        </p:txBody>
      </p:sp>
      <p:pic>
        <p:nvPicPr>
          <p:cNvPr id="2" name="Image 37"/>
          <p:cNvPicPr/>
          <p:nvPr/>
        </p:nvPicPr>
        <p:blipFill>
          <a:blip r:embed="rId10"/>
          <a:stretch/>
        </p:blipFill>
        <p:spPr>
          <a:xfrm>
            <a:off x="12390760" y="5750539"/>
            <a:ext cx="1304280" cy="1304280"/>
          </a:xfrm>
          <a:prstGeom prst="rect">
            <a:avLst/>
          </a:prstGeom>
          <a:ln>
            <a:noFill/>
          </a:ln>
        </p:spPr>
      </p:pic>
      <p:sp>
        <p:nvSpPr>
          <p:cNvPr id="3" name="CustomShape 9">
            <a:extLst>
              <a:ext uri="{FF2B5EF4-FFF2-40B4-BE49-F238E27FC236}">
                <a16:creationId xmlns:a16="http://schemas.microsoft.com/office/drawing/2014/main" id="{7AEBB58D-C46D-277A-926A-CEE67DE07D2F}"/>
              </a:ext>
            </a:extLst>
          </p:cNvPr>
          <p:cNvSpPr/>
          <p:nvPr/>
        </p:nvSpPr>
        <p:spPr>
          <a:xfrm>
            <a:off x="805175" y="7497976"/>
            <a:ext cx="1054355" cy="5136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fr-FR" b="1" strike="noStrike" spc="-1" dirty="0">
                <a:solidFill>
                  <a:srgbClr val="00B050"/>
                </a:solidFill>
                <a:latin typeface="Irregularis"/>
                <a:ea typeface="DejaVu Sans"/>
              </a:rPr>
              <a:t>Reprise</a:t>
            </a:r>
            <a:endParaRPr lang="fr-FR" b="1" strike="noStrike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4" name="CustomShape 4">
            <a:extLst>
              <a:ext uri="{FF2B5EF4-FFF2-40B4-BE49-F238E27FC236}">
                <a16:creationId xmlns:a16="http://schemas.microsoft.com/office/drawing/2014/main" id="{FC5B5BC0-6158-06C3-84B6-6E1DEA40863F}"/>
              </a:ext>
            </a:extLst>
          </p:cNvPr>
          <p:cNvSpPr/>
          <p:nvPr/>
        </p:nvSpPr>
        <p:spPr>
          <a:xfrm>
            <a:off x="10843609" y="8613505"/>
            <a:ext cx="1836711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sz="1800" b="1" strike="noStrike" spc="-1" dirty="0">
                <a:solidFill>
                  <a:srgbClr val="00B050"/>
                </a:solidFill>
                <a:latin typeface="Irregularis"/>
                <a:ea typeface="Champagne &amp; Limousines"/>
              </a:rPr>
              <a:t>Fête de l’école</a:t>
            </a:r>
            <a:endParaRPr lang="fr-FR" sz="1800" b="1" strike="noStrike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57D1B01-8B40-E7BA-DCD7-0FEA9E1ECC50}"/>
              </a:ext>
            </a:extLst>
          </p:cNvPr>
          <p:cNvSpPr txBox="1"/>
          <p:nvPr/>
        </p:nvSpPr>
        <p:spPr>
          <a:xfrm>
            <a:off x="486214" y="9759101"/>
            <a:ext cx="223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  <a:latin typeface="Irregularis"/>
              </a:rPr>
              <a:t>Lundi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Irregularis"/>
              </a:rPr>
              <a:t> </a:t>
            </a:r>
            <a:r>
              <a:rPr lang="fr-FR" b="1" dirty="0">
                <a:solidFill>
                  <a:srgbClr val="00B050"/>
                </a:solidFill>
                <a:latin typeface="Irregularis"/>
              </a:rPr>
              <a:t>de pentecôte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Picture 3"/>
          <p:cNvPicPr/>
          <p:nvPr/>
        </p:nvPicPr>
        <p:blipFill>
          <a:blip r:embed="rId3"/>
          <a:stretch/>
        </p:blipFill>
        <p:spPr>
          <a:xfrm>
            <a:off x="-14760" y="0"/>
            <a:ext cx="15132600" cy="10713240"/>
          </a:xfrm>
          <a:prstGeom prst="rect">
            <a:avLst/>
          </a:prstGeom>
          <a:ln>
            <a:noFill/>
          </a:ln>
        </p:spPr>
      </p:pic>
      <p:sp>
        <p:nvSpPr>
          <p:cNvPr id="261" name="CustomShape 2"/>
          <p:cNvSpPr/>
          <p:nvPr/>
        </p:nvSpPr>
        <p:spPr>
          <a:xfrm>
            <a:off x="5508360" y="439200"/>
            <a:ext cx="9167040" cy="169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>
              <a:lnSpc>
                <a:spcPct val="100000"/>
              </a:lnSpc>
            </a:pPr>
            <a:r>
              <a:rPr lang="fr-FR" sz="7200" b="0" strike="noStrike" spc="-1" dirty="0">
                <a:solidFill>
                  <a:srgbClr val="EB6E19"/>
                </a:solidFill>
                <a:latin typeface="Parry Hotter"/>
                <a:ea typeface="pastel"/>
              </a:rPr>
              <a:t>       </a:t>
            </a:r>
            <a:r>
              <a:rPr lang="fr-FR" sz="7200" b="0" strike="noStrike" spc="-1" dirty="0">
                <a:solidFill>
                  <a:srgbClr val="EB6E19"/>
                </a:solidFill>
                <a:latin typeface="Harry P" panose="00000400000000000000" pitchFamily="2" charset="0"/>
                <a:ea typeface="pastel"/>
              </a:rPr>
              <a:t>Juin / 	juillet 2026</a:t>
            </a:r>
            <a:endParaRPr lang="fr-FR" sz="7200" b="0" strike="noStrike" spc="-1" dirty="0">
              <a:latin typeface="Harry P" panose="00000400000000000000" pitchFamily="2" charset="0"/>
            </a:endParaRPr>
          </a:p>
        </p:txBody>
      </p:sp>
      <p:graphicFrame>
        <p:nvGraphicFramePr>
          <p:cNvPr id="262" name="Table 3"/>
          <p:cNvGraphicFramePr/>
          <p:nvPr>
            <p:extLst>
              <p:ext uri="{D42A27DB-BD31-4B8C-83A1-F6EECF244321}">
                <p14:modId xmlns:p14="http://schemas.microsoft.com/office/powerpoint/2010/main" val="1033211765"/>
              </p:ext>
            </p:extLst>
          </p:nvPr>
        </p:nvGraphicFramePr>
        <p:xfrm>
          <a:off x="392951" y="3317829"/>
          <a:ext cx="14421535" cy="7096309"/>
        </p:xfrm>
        <a:graphic>
          <a:graphicData uri="http://schemas.openxmlformats.org/drawingml/2006/table">
            <a:tbl>
              <a:tblPr/>
              <a:tblGrid>
                <a:gridCol w="2003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43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630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36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11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3910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EB6E19"/>
                          </a:solidFill>
                          <a:latin typeface="Harry P"/>
                        </a:rPr>
                        <a:t>lundi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>
                      <a:solidFill>
                        <a:srgbClr val="C55A11"/>
                      </a:solidFill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EB6E19"/>
                          </a:solidFill>
                          <a:latin typeface="Harry P"/>
                        </a:rPr>
                        <a:t>mardi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EB6E19"/>
                          </a:solidFill>
                          <a:latin typeface="Harry P"/>
                        </a:rPr>
                        <a:t>mercredi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EB6E19"/>
                          </a:solidFill>
                          <a:latin typeface="Harry P"/>
                        </a:rPr>
                        <a:t>jeudi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 dirty="0">
                          <a:solidFill>
                            <a:srgbClr val="EB6E19"/>
                          </a:solidFill>
                          <a:latin typeface="Harry P"/>
                        </a:rPr>
                        <a:t>vendredi</a:t>
                      </a:r>
                      <a:endParaRPr lang="fr-FR" sz="40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EB6E19"/>
                          </a:solidFill>
                          <a:latin typeface="Harry P"/>
                        </a:rPr>
                        <a:t>samedi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000" b="1" strike="noStrike" spc="-1">
                          <a:solidFill>
                            <a:srgbClr val="EB6E19"/>
                          </a:solidFill>
                          <a:latin typeface="Harry P"/>
                        </a:rPr>
                        <a:t>dimanche</a:t>
                      </a:r>
                      <a:endParaRPr lang="fr-FR" sz="4000" b="0" strike="noStrike" spc="-1">
                        <a:latin typeface="Arial"/>
                      </a:endParaRPr>
                    </a:p>
                  </a:txBody>
                  <a:tcPr marL="106560" marR="106560">
                    <a:lnL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240">
                      <a:solidFill>
                        <a:srgbClr val="C55A11"/>
                      </a:solidFill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9797">
                <a:tc gridSpan="6">
                  <a:txBody>
                    <a:bodyPr/>
                    <a:lstStyle/>
                    <a:p>
                      <a:endParaRPr lang="fr-FR" b="1" dirty="0"/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C55A11"/>
                      </a:solidFill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latin typeface="Arial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0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3100" b="1" strike="noStrike" spc="-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97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4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5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6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7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97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8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9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10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11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12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13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14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97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15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16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17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18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19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20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21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80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22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23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24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25</a:t>
                      </a:r>
                    </a:p>
                    <a:p>
                      <a:endParaRPr lang="fr-FR" b="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27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28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80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29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1" strike="noStrike" spc="-1" dirty="0">
                          <a:latin typeface="Harry P" panose="00000400000000000000" pitchFamily="2" charset="0"/>
                        </a:rPr>
                        <a:t>30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100" b="0" strike="noStrike" spc="-1">
                          <a:latin typeface="Harry P" panose="00000400000000000000" pitchFamily="2" charset="0"/>
                        </a:rPr>
                        <a:t>1</a:t>
                      </a:r>
                      <a:endParaRPr lang="fr-FR" sz="3100" b="0" strike="noStrike" spc="-1" dirty="0"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>
                          <a:latin typeface="Harry P" panose="00000400000000000000" pitchFamily="2" charset="0"/>
                        </a:rPr>
                        <a:t>2</a:t>
                      </a:r>
                      <a:endParaRPr lang="fr-FR" sz="3100" dirty="0"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3</a:t>
                      </a:r>
                      <a:endParaRPr lang="fr-FR" sz="3100" b="1" dirty="0">
                        <a:solidFill>
                          <a:schemeClr val="tx1"/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4</a:t>
                      </a: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b="1" strike="noStrike" spc="-1" dirty="0">
                          <a:solidFill>
                            <a:schemeClr val="tx1"/>
                          </a:solidFill>
                          <a:latin typeface="Harry P" panose="00000400000000000000" pitchFamily="2" charset="0"/>
                        </a:rPr>
                        <a:t>5</a:t>
                      </a:r>
                      <a:endParaRPr lang="fr-FR" sz="3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Harry P" panose="00000400000000000000" pitchFamily="2" charset="0"/>
                      </a:endParaRPr>
                    </a:p>
                  </a:txBody>
                  <a:tcPr marL="106560" marR="10656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948944"/>
                  </a:ext>
                </a:extLst>
              </a:tr>
            </a:tbl>
          </a:graphicData>
        </a:graphic>
      </p:graphicFrame>
      <p:sp>
        <p:nvSpPr>
          <p:cNvPr id="263" name="CustomShape 4"/>
          <p:cNvSpPr/>
          <p:nvPr/>
        </p:nvSpPr>
        <p:spPr>
          <a:xfrm>
            <a:off x="12438629" y="8157124"/>
            <a:ext cx="2334960" cy="575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b="1" strike="noStrike" spc="-1" dirty="0">
                <a:solidFill>
                  <a:srgbClr val="C55A11"/>
                </a:solidFill>
                <a:latin typeface="Irregularis"/>
                <a:ea typeface="Champagne &amp; Limousines"/>
              </a:rPr>
              <a:t>Fête de la musique</a:t>
            </a:r>
            <a:endParaRPr lang="fr-FR" b="0" strike="noStrike" spc="-1" dirty="0">
              <a:latin typeface="Arial"/>
            </a:endParaRPr>
          </a:p>
        </p:txBody>
      </p:sp>
      <p:sp>
        <p:nvSpPr>
          <p:cNvPr id="265" name="CustomShape 6"/>
          <p:cNvSpPr/>
          <p:nvPr/>
        </p:nvSpPr>
        <p:spPr>
          <a:xfrm>
            <a:off x="8045223" y="5931543"/>
            <a:ext cx="2273040" cy="855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b="1" strike="noStrike" spc="-1" dirty="0">
                <a:solidFill>
                  <a:srgbClr val="EB6E19"/>
                </a:solidFill>
                <a:latin typeface="Parry Hotter"/>
                <a:ea typeface="Champagne &amp; Limousines"/>
              </a:rPr>
              <a:t>Journée de </a:t>
            </a:r>
            <a:endParaRPr lang="fr-FR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b="1" strike="noStrike" spc="-1" dirty="0">
                <a:solidFill>
                  <a:srgbClr val="EB6E19"/>
                </a:solidFill>
                <a:latin typeface="Parry Hotter"/>
                <a:ea typeface="Champagne &amp; Limousines"/>
              </a:rPr>
              <a:t>l’environnement</a:t>
            </a:r>
            <a:endParaRPr lang="fr-FR" b="0" strike="noStrike" spc="-1" dirty="0">
              <a:latin typeface="Arial"/>
            </a:endParaRPr>
          </a:p>
        </p:txBody>
      </p:sp>
      <p:pic>
        <p:nvPicPr>
          <p:cNvPr id="266" name="Image 9"/>
          <p:cNvPicPr/>
          <p:nvPr/>
        </p:nvPicPr>
        <p:blipFill>
          <a:blip r:embed="rId4"/>
          <a:stretch/>
        </p:blipFill>
        <p:spPr>
          <a:xfrm>
            <a:off x="11903757" y="7190751"/>
            <a:ext cx="2055600" cy="1155240"/>
          </a:xfrm>
          <a:prstGeom prst="rect">
            <a:avLst/>
          </a:prstGeom>
          <a:ln>
            <a:noFill/>
          </a:ln>
        </p:spPr>
      </p:pic>
      <p:pic>
        <p:nvPicPr>
          <p:cNvPr id="267" name="Image 11"/>
          <p:cNvPicPr/>
          <p:nvPr/>
        </p:nvPicPr>
        <p:blipFill>
          <a:blip r:embed="rId5"/>
          <a:stretch/>
        </p:blipFill>
        <p:spPr>
          <a:xfrm>
            <a:off x="10535533" y="4417431"/>
            <a:ext cx="965160" cy="1141560"/>
          </a:xfrm>
          <a:prstGeom prst="rect">
            <a:avLst/>
          </a:prstGeom>
          <a:ln>
            <a:noFill/>
          </a:ln>
        </p:spPr>
      </p:pic>
      <p:pic>
        <p:nvPicPr>
          <p:cNvPr id="268" name="Image 29"/>
          <p:cNvPicPr/>
          <p:nvPr/>
        </p:nvPicPr>
        <p:blipFill>
          <a:blip r:embed="rId6"/>
          <a:stretch/>
        </p:blipFill>
        <p:spPr>
          <a:xfrm>
            <a:off x="12219795" y="5541514"/>
            <a:ext cx="1134720" cy="1134720"/>
          </a:xfrm>
          <a:prstGeom prst="rect">
            <a:avLst/>
          </a:prstGeom>
          <a:ln>
            <a:noFill/>
          </a:ln>
        </p:spPr>
      </p:pic>
      <p:pic>
        <p:nvPicPr>
          <p:cNvPr id="269" name="Image 30"/>
          <p:cNvPicPr/>
          <p:nvPr/>
        </p:nvPicPr>
        <p:blipFill>
          <a:blip r:embed="rId7"/>
          <a:stretch/>
        </p:blipFill>
        <p:spPr>
          <a:xfrm>
            <a:off x="11976659" y="1124464"/>
            <a:ext cx="2937960" cy="2360520"/>
          </a:xfrm>
          <a:prstGeom prst="rect">
            <a:avLst/>
          </a:prstGeom>
          <a:ln>
            <a:noFill/>
          </a:ln>
        </p:spPr>
      </p:pic>
      <p:pic>
        <p:nvPicPr>
          <p:cNvPr id="270" name="Image 32"/>
          <p:cNvPicPr/>
          <p:nvPr/>
        </p:nvPicPr>
        <p:blipFill>
          <a:blip r:embed="rId8"/>
          <a:srcRect b="12174"/>
          <a:stretch/>
        </p:blipFill>
        <p:spPr>
          <a:xfrm>
            <a:off x="5413199" y="8737802"/>
            <a:ext cx="1684233" cy="1514811"/>
          </a:xfrm>
          <a:prstGeom prst="rect">
            <a:avLst/>
          </a:prstGeom>
          <a:ln>
            <a:noFill/>
          </a:ln>
        </p:spPr>
      </p:pic>
      <p:pic>
        <p:nvPicPr>
          <p:cNvPr id="273" name="Image 38"/>
          <p:cNvPicPr/>
          <p:nvPr/>
        </p:nvPicPr>
        <p:blipFill>
          <a:blip r:embed="rId9"/>
          <a:srcRect l="13506" t="8072" r="45412" b="24098"/>
          <a:stretch/>
        </p:blipFill>
        <p:spPr>
          <a:xfrm>
            <a:off x="5363942" y="135229"/>
            <a:ext cx="1257480" cy="1167480"/>
          </a:xfrm>
          <a:prstGeom prst="rect">
            <a:avLst/>
          </a:prstGeom>
          <a:ln>
            <a:noFill/>
          </a:ln>
        </p:spPr>
      </p:pic>
      <p:pic>
        <p:nvPicPr>
          <p:cNvPr id="274" name="Image 7"/>
          <p:cNvPicPr/>
          <p:nvPr/>
        </p:nvPicPr>
        <p:blipFill>
          <a:blip r:embed="rId10"/>
          <a:stretch/>
        </p:blipFill>
        <p:spPr>
          <a:xfrm>
            <a:off x="-141286" y="-323048"/>
            <a:ext cx="3423530" cy="3867120"/>
          </a:xfrm>
          <a:prstGeom prst="rect">
            <a:avLst/>
          </a:prstGeom>
          <a:ln>
            <a:noFill/>
          </a:ln>
        </p:spPr>
      </p:pic>
      <p:pic>
        <p:nvPicPr>
          <p:cNvPr id="275" name="Image 8"/>
          <p:cNvPicPr/>
          <p:nvPr/>
        </p:nvPicPr>
        <p:blipFill>
          <a:blip r:embed="rId11"/>
          <a:stretch/>
        </p:blipFill>
        <p:spPr>
          <a:xfrm>
            <a:off x="2596439" y="284759"/>
            <a:ext cx="1624662" cy="2279521"/>
          </a:xfrm>
          <a:prstGeom prst="rect">
            <a:avLst/>
          </a:prstGeom>
          <a:ln>
            <a:noFill/>
          </a:ln>
        </p:spPr>
      </p:pic>
      <p:pic>
        <p:nvPicPr>
          <p:cNvPr id="276" name="Image 33"/>
          <p:cNvPicPr/>
          <p:nvPr/>
        </p:nvPicPr>
        <p:blipFill>
          <a:blip r:embed="rId12"/>
          <a:stretch/>
        </p:blipFill>
        <p:spPr>
          <a:xfrm>
            <a:off x="7825911" y="8911973"/>
            <a:ext cx="814320" cy="989640"/>
          </a:xfrm>
          <a:prstGeom prst="rect">
            <a:avLst/>
          </a:prstGeom>
          <a:ln>
            <a:noFill/>
          </a:ln>
        </p:spPr>
      </p:pic>
      <p:pic>
        <p:nvPicPr>
          <p:cNvPr id="277" name="Image 15"/>
          <p:cNvPicPr/>
          <p:nvPr/>
        </p:nvPicPr>
        <p:blipFill>
          <a:blip r:embed="rId13"/>
          <a:stretch/>
        </p:blipFill>
        <p:spPr>
          <a:xfrm>
            <a:off x="8007967" y="4381552"/>
            <a:ext cx="965160" cy="1224122"/>
          </a:xfrm>
          <a:prstGeom prst="rect">
            <a:avLst/>
          </a:prstGeom>
          <a:ln>
            <a:noFill/>
          </a:ln>
        </p:spPr>
      </p:pic>
      <p:pic>
        <p:nvPicPr>
          <p:cNvPr id="278" name="Image 39"/>
          <p:cNvPicPr/>
          <p:nvPr/>
        </p:nvPicPr>
        <p:blipFill>
          <a:blip r:embed="rId14"/>
          <a:stretch/>
        </p:blipFill>
        <p:spPr>
          <a:xfrm>
            <a:off x="210508" y="4230806"/>
            <a:ext cx="1926097" cy="1514811"/>
          </a:xfrm>
          <a:prstGeom prst="rect">
            <a:avLst/>
          </a:prstGeom>
          <a:ln>
            <a:noFill/>
          </a:ln>
        </p:spPr>
      </p:pic>
      <p:pic>
        <p:nvPicPr>
          <p:cNvPr id="279" name="Image 40"/>
          <p:cNvPicPr/>
          <p:nvPr/>
        </p:nvPicPr>
        <p:blipFill>
          <a:blip r:embed="rId15"/>
          <a:stretch/>
        </p:blipFill>
        <p:spPr>
          <a:xfrm>
            <a:off x="5151104" y="4186876"/>
            <a:ext cx="1624662" cy="1522145"/>
          </a:xfrm>
          <a:prstGeom prst="rect">
            <a:avLst/>
          </a:prstGeom>
          <a:ln>
            <a:noFill/>
          </a:ln>
        </p:spPr>
      </p:pic>
      <p:pic>
        <p:nvPicPr>
          <p:cNvPr id="280" name="Image 42"/>
          <p:cNvPicPr/>
          <p:nvPr/>
        </p:nvPicPr>
        <p:blipFill>
          <a:blip r:embed="rId16"/>
          <a:stretch/>
        </p:blipFill>
        <p:spPr>
          <a:xfrm>
            <a:off x="2899555" y="4000560"/>
            <a:ext cx="1729440" cy="1729440"/>
          </a:xfrm>
          <a:prstGeom prst="rect">
            <a:avLst/>
          </a:prstGeom>
          <a:ln>
            <a:noFill/>
          </a:ln>
        </p:spPr>
      </p:pic>
      <p:sp>
        <p:nvSpPr>
          <p:cNvPr id="25" name="CustomShape 8">
            <a:extLst>
              <a:ext uri="{FF2B5EF4-FFF2-40B4-BE49-F238E27FC236}">
                <a16:creationId xmlns:a16="http://schemas.microsoft.com/office/drawing/2014/main" id="{6E199D8C-E8E3-42EA-8DB7-EAAED9718F31}"/>
              </a:ext>
            </a:extLst>
          </p:cNvPr>
          <p:cNvSpPr/>
          <p:nvPr/>
        </p:nvSpPr>
        <p:spPr>
          <a:xfrm>
            <a:off x="13084613" y="5806650"/>
            <a:ext cx="3101701" cy="918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2" name="CustomShape 4">
            <a:extLst>
              <a:ext uri="{FF2B5EF4-FFF2-40B4-BE49-F238E27FC236}">
                <a16:creationId xmlns:a16="http://schemas.microsoft.com/office/drawing/2014/main" id="{3A8D441B-5137-C0B1-990C-A7EEE3C02097}"/>
              </a:ext>
            </a:extLst>
          </p:cNvPr>
          <p:cNvSpPr/>
          <p:nvPr/>
        </p:nvSpPr>
        <p:spPr>
          <a:xfrm>
            <a:off x="13142915" y="7798456"/>
            <a:ext cx="2334960" cy="575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b="1" strike="noStrike" spc="-1" dirty="0">
                <a:solidFill>
                  <a:srgbClr val="C55A11"/>
                </a:solidFill>
                <a:latin typeface="Irregularis"/>
                <a:ea typeface="Champagne &amp; Limousines"/>
              </a:rPr>
              <a:t>Eté</a:t>
            </a:r>
            <a:r>
              <a:rPr lang="fr-FR" sz="1000" b="1" strike="noStrike" spc="-1" dirty="0">
                <a:solidFill>
                  <a:srgbClr val="C55A11"/>
                </a:solidFill>
                <a:latin typeface="Parry Hotter"/>
                <a:ea typeface="Champagne &amp; Limousines"/>
              </a:rPr>
              <a:t> </a:t>
            </a:r>
            <a:endParaRPr lang="fr-FR" sz="1500" b="0" strike="noStrike" spc="-1" dirty="0">
              <a:latin typeface="Arial"/>
            </a:endParaRPr>
          </a:p>
        </p:txBody>
      </p:sp>
      <p:sp>
        <p:nvSpPr>
          <p:cNvPr id="264" name="CustomShape 5"/>
          <p:cNvSpPr/>
          <p:nvPr/>
        </p:nvSpPr>
        <p:spPr>
          <a:xfrm>
            <a:off x="11903757" y="6158266"/>
            <a:ext cx="3748320" cy="44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b="1" strike="noStrike" spc="-1" dirty="0">
                <a:solidFill>
                  <a:srgbClr val="EB6E19"/>
                </a:solidFill>
                <a:latin typeface="Irregularis"/>
                <a:ea typeface="Champagne &amp; Limousines"/>
              </a:rPr>
              <a:t>Fête des pères</a:t>
            </a:r>
            <a:endParaRPr lang="fr-FR" b="1" strike="noStrike" spc="-1" dirty="0">
              <a:latin typeface="Arial"/>
            </a:endParaRPr>
          </a:p>
        </p:txBody>
      </p:sp>
      <p:sp>
        <p:nvSpPr>
          <p:cNvPr id="5" name="CustomShape 4">
            <a:extLst>
              <a:ext uri="{FF2B5EF4-FFF2-40B4-BE49-F238E27FC236}">
                <a16:creationId xmlns:a16="http://schemas.microsoft.com/office/drawing/2014/main" id="{A6E01F3B-2212-1F83-BA8B-75801C778657}"/>
              </a:ext>
            </a:extLst>
          </p:cNvPr>
          <p:cNvSpPr/>
          <p:nvPr/>
        </p:nvSpPr>
        <p:spPr>
          <a:xfrm>
            <a:off x="10436989" y="9964793"/>
            <a:ext cx="2705925" cy="575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400" tIns="52200" rIns="104400" bIns="52200"/>
          <a:lstStyle/>
          <a:p>
            <a:pPr algn="ctr">
              <a:lnSpc>
                <a:spcPct val="100000"/>
              </a:lnSpc>
            </a:pPr>
            <a:r>
              <a:rPr lang="fr-FR" b="1" strike="noStrike" spc="-1" dirty="0">
                <a:solidFill>
                  <a:srgbClr val="C55A11"/>
                </a:solidFill>
                <a:latin typeface="Irregularis"/>
                <a:ea typeface="Champagne &amp; Limousines"/>
              </a:rPr>
              <a:t>Début des vacances d’été</a:t>
            </a:r>
            <a:endParaRPr lang="fr-FR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</TotalTime>
  <Words>505</Words>
  <Application>Microsoft Office PowerPoint</Application>
  <PresentationFormat>Personnalisé</PresentationFormat>
  <Paragraphs>443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20" baseType="lpstr">
      <vt:lpstr>Arial</vt:lpstr>
      <vt:lpstr>Champagne &amp; Limousines</vt:lpstr>
      <vt:lpstr>Harry P</vt:lpstr>
      <vt:lpstr>Irregularis</vt:lpstr>
      <vt:lpstr>Parry Hotter</vt:lpstr>
      <vt:lpstr>Symbol</vt:lpstr>
      <vt:lpstr>Times New Roman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corinne.schmitt54@gmail.com</dc:creator>
  <dc:description/>
  <cp:lastModifiedBy>Muriel Renard</cp:lastModifiedBy>
  <cp:revision>474</cp:revision>
  <cp:lastPrinted>2025-06-01T10:28:02Z</cp:lastPrinted>
  <dcterms:created xsi:type="dcterms:W3CDTF">2016-07-07T07:24:03Z</dcterms:created>
  <dcterms:modified xsi:type="dcterms:W3CDTF">2025-07-06T19:57:35Z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12</vt:i4>
  </property>
  <property fmtid="{D5CDD505-2E9C-101B-9397-08002B2CF9AE}" pid="8" name="PresentationFormat">
    <vt:lpwstr>Personnalisé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12</vt:i4>
  </property>
</Properties>
</file>